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83" r:id="rId3"/>
    <p:sldId id="257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2" r:id="rId2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C5D0E9-35B8-426A-876F-57C56A976D94}" type="datetimeFigureOut">
              <a:rPr lang="en-US" smtClean="0"/>
              <a:t>5/23/2015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A5C880-E80E-47AC-8F3D-0354712F7B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56602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C5D0E9-35B8-426A-876F-57C56A976D94}" type="datetimeFigureOut">
              <a:rPr lang="en-US" smtClean="0"/>
              <a:t>5/23/2015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A5C880-E80E-47AC-8F3D-0354712F7B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34521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C5D0E9-35B8-426A-876F-57C56A976D94}" type="datetimeFigureOut">
              <a:rPr lang="en-US" smtClean="0"/>
              <a:t>5/23/2015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A5C880-E80E-47AC-8F3D-0354712F7B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89153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C5D0E9-35B8-426A-876F-57C56A976D94}" type="datetimeFigureOut">
              <a:rPr lang="en-US" smtClean="0"/>
              <a:t>5/23/2015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A5C880-E80E-47AC-8F3D-0354712F7B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53622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C5D0E9-35B8-426A-876F-57C56A976D94}" type="datetimeFigureOut">
              <a:rPr lang="en-US" smtClean="0"/>
              <a:t>5/23/2015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A5C880-E80E-47AC-8F3D-0354712F7B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06614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C5D0E9-35B8-426A-876F-57C56A976D94}" type="datetimeFigureOut">
              <a:rPr lang="en-US" smtClean="0"/>
              <a:t>5/23/2015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A5C880-E80E-47AC-8F3D-0354712F7B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49298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C5D0E9-35B8-426A-876F-57C56A976D94}" type="datetimeFigureOut">
              <a:rPr lang="en-US" smtClean="0"/>
              <a:t>5/23/2015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A5C880-E80E-47AC-8F3D-0354712F7B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47951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C5D0E9-35B8-426A-876F-57C56A976D94}" type="datetimeFigureOut">
              <a:rPr lang="en-US" smtClean="0"/>
              <a:t>5/23/2015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A5C880-E80E-47AC-8F3D-0354712F7B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37924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C5D0E9-35B8-426A-876F-57C56A976D94}" type="datetimeFigureOut">
              <a:rPr lang="en-US" smtClean="0"/>
              <a:t>5/23/2015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A5C880-E80E-47AC-8F3D-0354712F7B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40377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C5D0E9-35B8-426A-876F-57C56A976D94}" type="datetimeFigureOut">
              <a:rPr lang="en-US" smtClean="0"/>
              <a:t>5/23/2015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A5C880-E80E-47AC-8F3D-0354712F7B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60706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C5D0E9-35B8-426A-876F-57C56A976D94}" type="datetimeFigureOut">
              <a:rPr lang="en-US" smtClean="0"/>
              <a:t>5/23/2015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A5C880-E80E-47AC-8F3D-0354712F7B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67900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C5D0E9-35B8-426A-876F-57C56A976D94}" type="datetimeFigureOut">
              <a:rPr lang="en-US" smtClean="0"/>
              <a:t>5/23/2015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A5C880-E80E-47AC-8F3D-0354712F7B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95585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Timed Math Quiz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149835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>To add controls for the subtraction, multiplication, and division problems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Copy all five controls and then paste them.</a:t>
            </a:r>
          </a:p>
          <a:p>
            <a:r>
              <a:rPr lang="en-US" sz="2800" dirty="0" smtClean="0"/>
              <a:t>Change the value of the Text property for the second label to –.</a:t>
            </a:r>
          </a:p>
          <a:p>
            <a:r>
              <a:rPr lang="en-US" sz="2800" dirty="0" smtClean="0"/>
              <a:t>Name the first question-mark label </a:t>
            </a:r>
            <a:r>
              <a:rPr lang="en-US" sz="2800" b="1" dirty="0" err="1" smtClean="0"/>
              <a:t>minusLeftLabel</a:t>
            </a:r>
            <a:r>
              <a:rPr lang="en-US" sz="2800" dirty="0" smtClean="0"/>
              <a:t>.</a:t>
            </a:r>
          </a:p>
          <a:p>
            <a:r>
              <a:rPr lang="en-US" sz="2800" dirty="0" smtClean="0"/>
              <a:t>Name the second question-mark label </a:t>
            </a:r>
            <a:r>
              <a:rPr lang="en-US" sz="2800" b="1" dirty="0" err="1" smtClean="0"/>
              <a:t>minusRightLabel</a:t>
            </a:r>
            <a:r>
              <a:rPr lang="en-US" sz="2800" dirty="0" smtClean="0"/>
              <a:t>.</a:t>
            </a:r>
          </a:p>
          <a:p>
            <a:r>
              <a:rPr lang="en-US" sz="2800" dirty="0" smtClean="0"/>
              <a:t>Name the </a:t>
            </a:r>
            <a:r>
              <a:rPr lang="en-US" sz="2800" dirty="0" err="1" smtClean="0"/>
              <a:t>NumericUpDown</a:t>
            </a:r>
            <a:r>
              <a:rPr lang="en-US" sz="2800" dirty="0" smtClean="0"/>
              <a:t> control </a:t>
            </a:r>
            <a:r>
              <a:rPr lang="en-US" sz="2800" b="1" dirty="0" smtClean="0"/>
              <a:t>difference</a:t>
            </a:r>
            <a:r>
              <a:rPr lang="en-US" sz="2800" dirty="0" smtClean="0"/>
              <a:t>.</a:t>
            </a:r>
          </a:p>
          <a:p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428526458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60648"/>
            <a:ext cx="8229600" cy="5865515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Paste the five controls two more times.</a:t>
            </a:r>
          </a:p>
          <a:p>
            <a:endParaRPr lang="en-US" dirty="0" smtClean="0"/>
          </a:p>
          <a:p>
            <a:r>
              <a:rPr lang="en-US" dirty="0" smtClean="0"/>
              <a:t>For the third row, name the first label </a:t>
            </a:r>
            <a:r>
              <a:rPr lang="en-US" b="1" dirty="0" err="1" smtClean="0"/>
              <a:t>timesLeftLabel</a:t>
            </a:r>
            <a:r>
              <a:rPr lang="en-US" dirty="0" smtClean="0"/>
              <a:t>, change the second label's Text property to </a:t>
            </a:r>
            <a:r>
              <a:rPr lang="en-US" b="1" dirty="0" smtClean="0"/>
              <a:t>×</a:t>
            </a:r>
            <a:r>
              <a:rPr lang="en-US" dirty="0" smtClean="0"/>
              <a:t> (multiplication sign), name the third label </a:t>
            </a:r>
            <a:r>
              <a:rPr lang="en-US" b="1" dirty="0" err="1" smtClean="0"/>
              <a:t>timesRightLabel</a:t>
            </a:r>
            <a:r>
              <a:rPr lang="en-US" dirty="0" smtClean="0"/>
              <a:t>, and name the </a:t>
            </a:r>
            <a:r>
              <a:rPr lang="en-US" dirty="0" err="1" smtClean="0"/>
              <a:t>NumericUpDown</a:t>
            </a:r>
            <a:r>
              <a:rPr lang="en-US" dirty="0" smtClean="0"/>
              <a:t> control </a:t>
            </a:r>
            <a:r>
              <a:rPr lang="en-US" b="1" dirty="0" smtClean="0"/>
              <a:t>product</a:t>
            </a:r>
            <a:r>
              <a:rPr lang="en-US" dirty="0" smtClean="0"/>
              <a:t>.</a:t>
            </a:r>
          </a:p>
          <a:p>
            <a:endParaRPr lang="en-US" dirty="0" smtClean="0"/>
          </a:p>
          <a:p>
            <a:r>
              <a:rPr lang="en-US" dirty="0" smtClean="0"/>
              <a:t>For the fourth row, name the first label </a:t>
            </a:r>
            <a:r>
              <a:rPr lang="en-US" b="1" dirty="0" err="1" smtClean="0"/>
              <a:t>dividedLeftLabel</a:t>
            </a:r>
            <a:r>
              <a:rPr lang="en-US" dirty="0" smtClean="0"/>
              <a:t>, change the second label's Text property to </a:t>
            </a:r>
            <a:r>
              <a:rPr lang="en-US" b="1" dirty="0" smtClean="0"/>
              <a:t>÷</a:t>
            </a:r>
            <a:r>
              <a:rPr lang="en-US" dirty="0" smtClean="0"/>
              <a:t> (division sign), name the third label </a:t>
            </a:r>
            <a:r>
              <a:rPr lang="en-US" b="1" dirty="0" err="1" smtClean="0"/>
              <a:t>dividedRightLabel</a:t>
            </a:r>
            <a:r>
              <a:rPr lang="en-US" dirty="0" smtClean="0"/>
              <a:t>, and name the </a:t>
            </a:r>
            <a:r>
              <a:rPr lang="en-US" dirty="0" err="1" smtClean="0"/>
              <a:t>NumericUpDown</a:t>
            </a:r>
            <a:r>
              <a:rPr lang="en-US" dirty="0" smtClean="0"/>
              <a:t> control </a:t>
            </a:r>
            <a:r>
              <a:rPr lang="en-US" b="1" dirty="0" smtClean="0"/>
              <a:t>quotient</a:t>
            </a:r>
            <a:r>
              <a:rPr lang="en-US" dirty="0" smtClean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190666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1700" y="1504950"/>
            <a:ext cx="4800600" cy="3848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0722233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>To add a start button and set the tab-index order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Add a Button</a:t>
            </a:r>
          </a:p>
          <a:p>
            <a:pPr lvl="1"/>
            <a:r>
              <a:rPr lang="en-US" dirty="0" smtClean="0"/>
              <a:t>(Name)-&gt; </a:t>
            </a:r>
            <a:r>
              <a:rPr lang="en-US" dirty="0" err="1" smtClean="0"/>
              <a:t>startButton</a:t>
            </a:r>
            <a:r>
              <a:rPr lang="en-US" dirty="0" smtClean="0"/>
              <a:t>.</a:t>
            </a:r>
          </a:p>
          <a:p>
            <a:pPr lvl="1"/>
            <a:r>
              <a:rPr lang="en-US" dirty="0" smtClean="0"/>
              <a:t>Text-&gt; Start the quiz.</a:t>
            </a:r>
          </a:p>
          <a:p>
            <a:pPr lvl="1"/>
            <a:r>
              <a:rPr lang="en-US" dirty="0" smtClean="0"/>
              <a:t>Font-&gt;14.</a:t>
            </a:r>
          </a:p>
          <a:p>
            <a:pPr lvl="1"/>
            <a:r>
              <a:rPr lang="en-US" dirty="0" err="1" smtClean="0"/>
              <a:t>AutoSize</a:t>
            </a:r>
            <a:r>
              <a:rPr lang="en-US" dirty="0" smtClean="0"/>
              <a:t>-&gt;True</a:t>
            </a:r>
          </a:p>
          <a:p>
            <a:pPr lvl="1"/>
            <a:r>
              <a:rPr lang="en-US" dirty="0" err="1" smtClean="0"/>
              <a:t>TabIndex</a:t>
            </a:r>
            <a:r>
              <a:rPr lang="en-US" dirty="0" smtClean="0"/>
              <a:t>-&gt;1.</a:t>
            </a:r>
          </a:p>
          <a:p>
            <a:r>
              <a:rPr lang="en-US" dirty="0" smtClean="0"/>
              <a:t>Set </a:t>
            </a:r>
            <a:r>
              <a:rPr lang="en-US" dirty="0" err="1" smtClean="0"/>
              <a:t>TabIndex</a:t>
            </a:r>
            <a:endParaRPr lang="en-US" dirty="0" smtClean="0"/>
          </a:p>
          <a:p>
            <a:pPr lvl="1"/>
            <a:r>
              <a:rPr lang="en-US" dirty="0" smtClean="0"/>
              <a:t>sum-&gt;2, difference-&gt;3, product-&gt;4, and </a:t>
            </a:r>
            <a:br>
              <a:rPr lang="en-US" dirty="0" smtClean="0"/>
            </a:br>
            <a:r>
              <a:rPr lang="en-US" dirty="0" smtClean="0"/>
              <a:t>quotient -&gt;5.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242695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>To create a random addition problem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Add a </a:t>
            </a:r>
            <a:r>
              <a:rPr lang="en-US" b="1" dirty="0" smtClean="0"/>
              <a:t>Random</a:t>
            </a:r>
            <a:r>
              <a:rPr lang="en-US" dirty="0" smtClean="0"/>
              <a:t> object to your form and named the object randomizer.</a:t>
            </a:r>
          </a:p>
          <a:p>
            <a:pPr marL="0" indent="0">
              <a:buNone/>
            </a:pP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public </a:t>
            </a:r>
            <a:r>
              <a:rPr lang="en-US" dirty="0"/>
              <a:t>partial</a:t>
            </a:r>
            <a:r>
              <a:rPr lang="en-US" dirty="0" smtClean="0"/>
              <a:t> </a:t>
            </a:r>
            <a:r>
              <a:rPr lang="en-US" dirty="0"/>
              <a:t>class</a:t>
            </a:r>
            <a:r>
              <a:rPr lang="en-US" dirty="0" smtClean="0"/>
              <a:t> Form1 : Form { </a:t>
            </a:r>
          </a:p>
          <a:p>
            <a:pPr marL="457200" lvl="1" indent="0">
              <a:buNone/>
            </a:pPr>
            <a:r>
              <a:rPr lang="en-US" dirty="0" smtClean="0"/>
              <a:t>// </a:t>
            </a:r>
            <a:r>
              <a:rPr lang="en-US" dirty="0"/>
              <a:t>Create a Random object called randomizer  </a:t>
            </a:r>
            <a:r>
              <a:rPr lang="en-US" dirty="0" smtClean="0"/>
              <a:t> </a:t>
            </a:r>
          </a:p>
          <a:p>
            <a:pPr marL="457200" lvl="1" indent="0">
              <a:buNone/>
            </a:pPr>
            <a:r>
              <a:rPr lang="en-US" dirty="0" smtClean="0"/>
              <a:t>// </a:t>
            </a:r>
            <a:r>
              <a:rPr lang="en-US" dirty="0"/>
              <a:t>to generate random numbers.</a:t>
            </a:r>
            <a:r>
              <a:rPr lang="en-US" dirty="0" smtClean="0"/>
              <a:t> </a:t>
            </a:r>
          </a:p>
          <a:p>
            <a:pPr marL="457200" lvl="1" indent="0">
              <a:buNone/>
            </a:pPr>
            <a:endParaRPr lang="en-US" dirty="0"/>
          </a:p>
          <a:p>
            <a:pPr marL="457200" lvl="1" indent="0">
              <a:buNone/>
            </a:pPr>
            <a:r>
              <a:rPr lang="en-US" dirty="0" smtClean="0"/>
              <a:t>Random randomizer = </a:t>
            </a:r>
            <a:r>
              <a:rPr lang="en-US" dirty="0"/>
              <a:t>new</a:t>
            </a:r>
            <a:r>
              <a:rPr lang="en-US" dirty="0" smtClean="0"/>
              <a:t> Random();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710758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Add two integer variables to the form, and name them </a:t>
            </a:r>
            <a:r>
              <a:rPr lang="en-US" b="1" dirty="0" smtClean="0"/>
              <a:t>addend1</a:t>
            </a:r>
            <a:r>
              <a:rPr lang="en-US" dirty="0" smtClean="0"/>
              <a:t> and </a:t>
            </a:r>
            <a:r>
              <a:rPr lang="en-US" b="1" dirty="0" smtClean="0"/>
              <a:t>addend2</a:t>
            </a:r>
            <a:r>
              <a:rPr lang="en-US" dirty="0" smtClean="0"/>
              <a:t>.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 smtClean="0"/>
              <a:t>// </a:t>
            </a:r>
            <a:r>
              <a:rPr lang="en-US" dirty="0"/>
              <a:t>These integer variables store the numbers  </a:t>
            </a:r>
            <a:r>
              <a:rPr lang="en-US" dirty="0" smtClean="0"/>
              <a:t> </a:t>
            </a:r>
          </a:p>
          <a:p>
            <a:pPr marL="0" indent="0">
              <a:buNone/>
            </a:pPr>
            <a:r>
              <a:rPr lang="en-US" dirty="0" smtClean="0"/>
              <a:t>// </a:t>
            </a:r>
            <a:r>
              <a:rPr lang="en-US" dirty="0"/>
              <a:t>for the addition problem.  </a:t>
            </a:r>
            <a:r>
              <a:rPr lang="en-US" dirty="0" smtClean="0"/>
              <a:t> </a:t>
            </a:r>
          </a:p>
          <a:p>
            <a:pPr marL="0" indent="0">
              <a:buNone/>
            </a:pPr>
            <a:r>
              <a:rPr lang="en-US" dirty="0" err="1" smtClean="0"/>
              <a:t>int</a:t>
            </a:r>
            <a:r>
              <a:rPr lang="en-US" dirty="0" smtClean="0"/>
              <a:t> addend1; </a:t>
            </a:r>
          </a:p>
          <a:p>
            <a:pPr marL="0" indent="0">
              <a:buNone/>
            </a:pPr>
            <a:r>
              <a:rPr lang="en-US" dirty="0" err="1" smtClean="0"/>
              <a:t>int</a:t>
            </a:r>
            <a:r>
              <a:rPr lang="en-US" dirty="0" smtClean="0"/>
              <a:t> addend2;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019638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Add a method that's named </a:t>
            </a:r>
            <a:r>
              <a:rPr lang="en-US" b="1" dirty="0" err="1" smtClean="0"/>
              <a:t>StartTheQuiz</a:t>
            </a:r>
            <a:r>
              <a:rPr lang="en-US" b="1" dirty="0" smtClean="0"/>
              <a:t>()</a:t>
            </a:r>
            <a:r>
              <a:rPr lang="en-US" dirty="0" smtClean="0"/>
              <a:t> and that uses the </a:t>
            </a:r>
            <a:r>
              <a:rPr lang="en-US" b="1" dirty="0" smtClean="0"/>
              <a:t>Random</a:t>
            </a:r>
            <a:r>
              <a:rPr lang="en-US" dirty="0" smtClean="0"/>
              <a:t> object's </a:t>
            </a:r>
            <a:r>
              <a:rPr lang="en-US" b="1" dirty="0" smtClean="0"/>
              <a:t>Next()</a:t>
            </a:r>
            <a:r>
              <a:rPr lang="en-US" dirty="0" smtClean="0"/>
              <a:t> method to show the random numbers in the labels. </a:t>
            </a:r>
          </a:p>
          <a:p>
            <a:endParaRPr lang="en-US" b="1" dirty="0"/>
          </a:p>
          <a:p>
            <a:r>
              <a:rPr lang="en-US" b="1" dirty="0" err="1" smtClean="0"/>
              <a:t>StartTheQuiz</a:t>
            </a:r>
            <a:r>
              <a:rPr lang="en-US" b="1" dirty="0" smtClean="0"/>
              <a:t>()</a:t>
            </a:r>
            <a:r>
              <a:rPr lang="en-US" dirty="0" smtClean="0"/>
              <a:t> will eventually fill in all of the problems and then start the timer.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933946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8640"/>
            <a:ext cx="8229600" cy="593752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public</a:t>
            </a:r>
            <a:r>
              <a:rPr lang="en-US" dirty="0" smtClean="0"/>
              <a:t> </a:t>
            </a:r>
            <a:r>
              <a:rPr lang="en-US" dirty="0"/>
              <a:t>void</a:t>
            </a:r>
            <a:r>
              <a:rPr lang="en-US" dirty="0" smtClean="0"/>
              <a:t> </a:t>
            </a:r>
            <a:r>
              <a:rPr lang="en-US" dirty="0" err="1" smtClean="0"/>
              <a:t>StartTheQuiz</a:t>
            </a:r>
            <a:r>
              <a:rPr lang="en-US" dirty="0" smtClean="0"/>
              <a:t>() { 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addend1 = </a:t>
            </a:r>
            <a:r>
              <a:rPr lang="en-US" dirty="0" err="1" smtClean="0"/>
              <a:t>randomizer.Next</a:t>
            </a:r>
            <a:r>
              <a:rPr lang="en-US" dirty="0" smtClean="0"/>
              <a:t>(51); 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addend2 = </a:t>
            </a:r>
            <a:r>
              <a:rPr lang="en-US" dirty="0" err="1" smtClean="0"/>
              <a:t>randomizer.Next</a:t>
            </a:r>
            <a:r>
              <a:rPr lang="en-US" dirty="0" smtClean="0"/>
              <a:t>(51); 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err="1" smtClean="0"/>
              <a:t>plusLeftLabel.Text</a:t>
            </a:r>
            <a:r>
              <a:rPr lang="en-US" dirty="0" smtClean="0"/>
              <a:t> = addend1.ToString(); 	</a:t>
            </a:r>
            <a:r>
              <a:rPr lang="en-US" dirty="0" err="1" smtClean="0"/>
              <a:t>plusRightLabel.Text</a:t>
            </a:r>
            <a:r>
              <a:rPr lang="en-US" dirty="0" smtClean="0"/>
              <a:t> = addend2.ToString(); 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err="1" smtClean="0"/>
              <a:t>sum.Value</a:t>
            </a:r>
            <a:r>
              <a:rPr lang="en-US" dirty="0" smtClean="0"/>
              <a:t> = 0; </a:t>
            </a:r>
          </a:p>
          <a:p>
            <a:pPr marL="0" indent="0">
              <a:buNone/>
            </a:pPr>
            <a:r>
              <a:rPr lang="en-US" dirty="0" smtClean="0"/>
              <a:t>}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672031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Double-click the Start button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sz="2400" dirty="0"/>
              <a:t>private</a:t>
            </a:r>
            <a:r>
              <a:rPr lang="en-US" sz="2400" dirty="0" smtClean="0"/>
              <a:t> </a:t>
            </a:r>
            <a:r>
              <a:rPr lang="en-US" sz="2400" dirty="0"/>
              <a:t>void</a:t>
            </a:r>
            <a:r>
              <a:rPr lang="en-US" sz="2400" dirty="0" smtClean="0"/>
              <a:t> </a:t>
            </a:r>
            <a:r>
              <a:rPr lang="en-US" sz="2400" dirty="0" err="1" smtClean="0"/>
              <a:t>startButton_Click</a:t>
            </a:r>
            <a:r>
              <a:rPr lang="en-US" sz="2400" dirty="0" smtClean="0"/>
              <a:t>(</a:t>
            </a:r>
            <a:r>
              <a:rPr lang="en-US" sz="2400" dirty="0"/>
              <a:t>object</a:t>
            </a:r>
            <a:r>
              <a:rPr lang="en-US" sz="2400" dirty="0" smtClean="0"/>
              <a:t> sender, </a:t>
            </a:r>
            <a:r>
              <a:rPr lang="en-US" sz="2400" dirty="0" err="1" smtClean="0"/>
              <a:t>EventArgs</a:t>
            </a:r>
            <a:r>
              <a:rPr lang="en-US" sz="2400" dirty="0" smtClean="0"/>
              <a:t> e) { </a:t>
            </a:r>
          </a:p>
          <a:p>
            <a:pPr marL="0" indent="0">
              <a:buNone/>
            </a:pPr>
            <a:r>
              <a:rPr lang="en-US" sz="2400" dirty="0"/>
              <a:t>	</a:t>
            </a:r>
            <a:r>
              <a:rPr lang="en-US" sz="2400" dirty="0" err="1" smtClean="0"/>
              <a:t>StartTheQuiz</a:t>
            </a:r>
            <a:r>
              <a:rPr lang="en-US" sz="2400" dirty="0" smtClean="0"/>
              <a:t>(); </a:t>
            </a:r>
          </a:p>
          <a:p>
            <a:pPr marL="0" indent="0">
              <a:buNone/>
            </a:pPr>
            <a:r>
              <a:rPr lang="en-US" sz="2400" dirty="0"/>
              <a:t>	</a:t>
            </a:r>
            <a:r>
              <a:rPr lang="en-US" sz="2400" dirty="0" err="1" smtClean="0"/>
              <a:t>startButton.Enabled</a:t>
            </a:r>
            <a:r>
              <a:rPr lang="en-US" sz="2400" dirty="0" smtClean="0"/>
              <a:t> = </a:t>
            </a:r>
            <a:r>
              <a:rPr lang="en-US" sz="2400" dirty="0"/>
              <a:t>false</a:t>
            </a:r>
            <a:r>
              <a:rPr lang="en-US" sz="2400" dirty="0" smtClean="0"/>
              <a:t>; </a:t>
            </a:r>
          </a:p>
          <a:p>
            <a:pPr marL="0" indent="0">
              <a:buNone/>
            </a:pPr>
            <a:r>
              <a:rPr lang="en-US" sz="2400" dirty="0" smtClean="0"/>
              <a:t>}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27724578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To add a countdown timer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 smtClean="0"/>
              <a:t>Add an integer variable that's named </a:t>
            </a:r>
            <a:r>
              <a:rPr lang="en-US" b="1" dirty="0" err="1" smtClean="0"/>
              <a:t>timeLeft</a:t>
            </a:r>
            <a:endParaRPr lang="en-US" b="1" dirty="0" smtClean="0"/>
          </a:p>
          <a:p>
            <a:pPr marL="0" indent="0">
              <a:buNone/>
            </a:pPr>
            <a:endParaRPr lang="en-US" b="1" dirty="0"/>
          </a:p>
          <a:p>
            <a:pPr marL="0" indent="0">
              <a:buNone/>
            </a:pPr>
            <a:r>
              <a:rPr lang="en-US" dirty="0"/>
              <a:t>public</a:t>
            </a:r>
            <a:r>
              <a:rPr lang="en-US" dirty="0" smtClean="0"/>
              <a:t> </a:t>
            </a:r>
            <a:r>
              <a:rPr lang="en-US" dirty="0"/>
              <a:t>partial</a:t>
            </a:r>
            <a:r>
              <a:rPr lang="en-US" dirty="0" smtClean="0"/>
              <a:t> </a:t>
            </a:r>
            <a:r>
              <a:rPr lang="en-US" dirty="0"/>
              <a:t>class</a:t>
            </a:r>
            <a:r>
              <a:rPr lang="en-US" dirty="0" smtClean="0"/>
              <a:t> Form1 : Form { </a:t>
            </a:r>
          </a:p>
          <a:p>
            <a:pPr marL="0" indent="0">
              <a:buNone/>
            </a:pPr>
            <a:r>
              <a:rPr lang="en-US" dirty="0" smtClean="0"/>
              <a:t>	randomizer = </a:t>
            </a:r>
            <a:r>
              <a:rPr lang="en-US" dirty="0"/>
              <a:t>new</a:t>
            </a:r>
            <a:r>
              <a:rPr lang="en-US" dirty="0" smtClean="0"/>
              <a:t> Random(); </a:t>
            </a:r>
          </a:p>
          <a:p>
            <a:pPr marL="0" indent="0">
              <a:buNone/>
            </a:pPr>
            <a:r>
              <a:rPr lang="en-US" dirty="0" smtClean="0"/>
              <a:t> </a:t>
            </a:r>
          </a:p>
          <a:p>
            <a:pPr marL="0" indent="0">
              <a:buNone/>
            </a:pPr>
            <a:r>
              <a:rPr lang="en-US" dirty="0" smtClean="0"/>
              <a:t>	</a:t>
            </a:r>
            <a:r>
              <a:rPr lang="en-US" dirty="0" err="1" smtClean="0"/>
              <a:t>int</a:t>
            </a:r>
            <a:r>
              <a:rPr lang="en-US" dirty="0" smtClean="0"/>
              <a:t> addend1; 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err="1" smtClean="0"/>
              <a:t>int</a:t>
            </a:r>
            <a:r>
              <a:rPr lang="en-US" dirty="0" smtClean="0"/>
              <a:t> addend2; </a:t>
            </a:r>
          </a:p>
          <a:p>
            <a:pPr marL="0" indent="0">
              <a:buNone/>
            </a:pPr>
            <a:r>
              <a:rPr lang="en-US" dirty="0" smtClean="0"/>
              <a:t>	</a:t>
            </a:r>
            <a:r>
              <a:rPr lang="en-US" dirty="0" err="1" smtClean="0"/>
              <a:t>int</a:t>
            </a:r>
            <a:r>
              <a:rPr lang="en-US" dirty="0" smtClean="0"/>
              <a:t> </a:t>
            </a:r>
            <a:r>
              <a:rPr lang="en-US" dirty="0" err="1" smtClean="0"/>
              <a:t>timeLeft</a:t>
            </a:r>
            <a:r>
              <a:rPr lang="en-US" dirty="0" smtClean="0"/>
              <a:t>;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5159619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dirty="0" smtClean="0"/>
              <a:t>โปรแกรมสุ่มคำนวณเลขแข่งกับเวลา</a:t>
            </a:r>
            <a:endParaRPr lang="th-TH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h-TH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1700" y="1504950"/>
            <a:ext cx="4800600" cy="3848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645229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Add Timer </a:t>
            </a:r>
          </a:p>
          <a:p>
            <a:r>
              <a:rPr lang="en-US" dirty="0" smtClean="0"/>
              <a:t>Choose the timer1 icon that you just added, and set its Interval property to 1000.</a:t>
            </a:r>
          </a:p>
          <a:p>
            <a:r>
              <a:rPr lang="en-US" dirty="0" smtClean="0"/>
              <a:t>On the form, double-click the Timer control, or choose it and then choose the Enter key.</a:t>
            </a:r>
          </a:p>
          <a:p>
            <a:endParaRPr lang="en-US" dirty="0" smtClean="0"/>
          </a:p>
          <a:p>
            <a:endParaRPr lang="en-US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330" y="4638410"/>
            <a:ext cx="2471804" cy="18722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4472268"/>
            <a:ext cx="3362325" cy="203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0014903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60648"/>
            <a:ext cx="8229600" cy="586551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400" dirty="0"/>
              <a:t>private</a:t>
            </a:r>
            <a:r>
              <a:rPr lang="en-US" sz="2400" dirty="0" smtClean="0"/>
              <a:t> </a:t>
            </a:r>
            <a:r>
              <a:rPr lang="en-US" sz="2400" dirty="0"/>
              <a:t>void</a:t>
            </a:r>
            <a:r>
              <a:rPr lang="en-US" sz="2400" dirty="0" smtClean="0"/>
              <a:t> timer1_Tick(</a:t>
            </a:r>
            <a:r>
              <a:rPr lang="en-US" sz="2400" dirty="0"/>
              <a:t>object</a:t>
            </a:r>
            <a:r>
              <a:rPr lang="en-US" sz="2400" dirty="0" smtClean="0"/>
              <a:t> sender, </a:t>
            </a:r>
            <a:r>
              <a:rPr lang="en-US" sz="2400" dirty="0" err="1" smtClean="0"/>
              <a:t>EventArgs</a:t>
            </a:r>
            <a:r>
              <a:rPr lang="en-US" sz="2400" dirty="0" smtClean="0"/>
              <a:t> e) { </a:t>
            </a:r>
          </a:p>
          <a:p>
            <a:pPr marL="0" indent="0">
              <a:buNone/>
            </a:pPr>
            <a:r>
              <a:rPr lang="en-US" sz="2400" dirty="0" smtClean="0"/>
              <a:t>	if (</a:t>
            </a:r>
            <a:r>
              <a:rPr lang="en-US" sz="2400" dirty="0" err="1" smtClean="0"/>
              <a:t>timeLeft</a:t>
            </a:r>
            <a:r>
              <a:rPr lang="en-US" sz="2400" dirty="0" smtClean="0"/>
              <a:t> &gt; 0) { </a:t>
            </a:r>
          </a:p>
          <a:p>
            <a:pPr marL="0" indent="0">
              <a:buNone/>
            </a:pPr>
            <a:r>
              <a:rPr lang="en-US" sz="2400" dirty="0"/>
              <a:t>	</a:t>
            </a:r>
            <a:r>
              <a:rPr lang="en-US" sz="2400" dirty="0" smtClean="0"/>
              <a:t>	</a:t>
            </a:r>
            <a:r>
              <a:rPr lang="en-US" sz="2400" dirty="0" err="1" smtClean="0"/>
              <a:t>timeLeft</a:t>
            </a:r>
            <a:r>
              <a:rPr lang="en-US" sz="2400" dirty="0" smtClean="0"/>
              <a:t> </a:t>
            </a:r>
            <a:r>
              <a:rPr lang="en-US" sz="2400" dirty="0" smtClean="0"/>
              <a:t>= </a:t>
            </a:r>
            <a:r>
              <a:rPr lang="en-US" sz="2400" dirty="0" err="1" smtClean="0"/>
              <a:t>timeLeft</a:t>
            </a:r>
            <a:r>
              <a:rPr lang="en-US" sz="2400" dirty="0" smtClean="0"/>
              <a:t> - 1;</a:t>
            </a:r>
          </a:p>
          <a:p>
            <a:pPr marL="0" indent="0">
              <a:buNone/>
            </a:pPr>
            <a:r>
              <a:rPr lang="en-US" sz="2400" dirty="0"/>
              <a:t>	</a:t>
            </a:r>
            <a:r>
              <a:rPr lang="en-US" sz="2400" dirty="0" smtClean="0"/>
              <a:t>	</a:t>
            </a:r>
            <a:r>
              <a:rPr lang="en-US" sz="2400" dirty="0" err="1" smtClean="0"/>
              <a:t>timeLabel.Text</a:t>
            </a:r>
            <a:r>
              <a:rPr lang="en-US" sz="2400" dirty="0" smtClean="0"/>
              <a:t> = </a:t>
            </a:r>
            <a:r>
              <a:rPr lang="en-US" sz="2400" dirty="0" err="1" smtClean="0"/>
              <a:t>timeLeft</a:t>
            </a:r>
            <a:r>
              <a:rPr lang="en-US" sz="2400" dirty="0" smtClean="0"/>
              <a:t> + </a:t>
            </a:r>
            <a:r>
              <a:rPr lang="en-US" sz="2400" dirty="0"/>
              <a:t>" seconds"</a:t>
            </a:r>
            <a:r>
              <a:rPr lang="en-US" sz="2400" dirty="0" smtClean="0"/>
              <a:t>; </a:t>
            </a:r>
          </a:p>
          <a:p>
            <a:pPr marL="0" indent="0">
              <a:buNone/>
            </a:pPr>
            <a:r>
              <a:rPr lang="en-US" sz="2400" dirty="0"/>
              <a:t>	</a:t>
            </a:r>
            <a:r>
              <a:rPr lang="en-US" sz="2400" dirty="0" smtClean="0"/>
              <a:t>} </a:t>
            </a:r>
            <a:r>
              <a:rPr lang="en-US" sz="2400" dirty="0"/>
              <a:t>else</a:t>
            </a:r>
            <a:r>
              <a:rPr lang="en-US" sz="2400" dirty="0" smtClean="0"/>
              <a:t> { </a:t>
            </a:r>
          </a:p>
          <a:p>
            <a:pPr marL="0" indent="0">
              <a:buNone/>
            </a:pPr>
            <a:r>
              <a:rPr lang="en-US" sz="2400" dirty="0"/>
              <a:t>	</a:t>
            </a:r>
            <a:r>
              <a:rPr lang="en-US" sz="2400" dirty="0" smtClean="0"/>
              <a:t>	// </a:t>
            </a:r>
            <a:r>
              <a:rPr lang="en-US" sz="2400" dirty="0"/>
              <a:t>If the user ran out of time, stop the timer, show </a:t>
            </a:r>
            <a:r>
              <a:rPr lang="en-US" sz="2400" dirty="0" smtClean="0"/>
              <a:t> </a:t>
            </a:r>
          </a:p>
          <a:p>
            <a:pPr marL="0" indent="0">
              <a:buNone/>
            </a:pPr>
            <a:r>
              <a:rPr lang="en-US" sz="2400" dirty="0"/>
              <a:t>	</a:t>
            </a:r>
            <a:r>
              <a:rPr lang="en-US" sz="2400" dirty="0" smtClean="0"/>
              <a:t>	// </a:t>
            </a:r>
            <a:r>
              <a:rPr lang="en-US" sz="2400" dirty="0"/>
              <a:t>a </a:t>
            </a:r>
            <a:r>
              <a:rPr lang="en-US" sz="2400" dirty="0" err="1"/>
              <a:t>MessageBox</a:t>
            </a:r>
            <a:r>
              <a:rPr lang="en-US" sz="2400" dirty="0"/>
              <a:t>, and fill in the answers.</a:t>
            </a:r>
            <a:r>
              <a:rPr lang="en-US" sz="2400" dirty="0" smtClean="0"/>
              <a:t> </a:t>
            </a:r>
          </a:p>
          <a:p>
            <a:pPr marL="0" indent="0">
              <a:buNone/>
            </a:pPr>
            <a:r>
              <a:rPr lang="en-US" sz="2400" dirty="0"/>
              <a:t>	</a:t>
            </a:r>
            <a:r>
              <a:rPr lang="en-US" sz="2400" dirty="0" smtClean="0"/>
              <a:t>	timer1.Stop(); </a:t>
            </a:r>
          </a:p>
          <a:p>
            <a:pPr marL="0" indent="0">
              <a:buNone/>
            </a:pPr>
            <a:r>
              <a:rPr lang="en-US" sz="2400" dirty="0"/>
              <a:t>	</a:t>
            </a:r>
            <a:r>
              <a:rPr lang="en-US" sz="2400" dirty="0" smtClean="0"/>
              <a:t>	</a:t>
            </a:r>
            <a:r>
              <a:rPr lang="en-US" sz="2400" dirty="0" err="1" smtClean="0"/>
              <a:t>timeLabel.Text</a:t>
            </a:r>
            <a:r>
              <a:rPr lang="en-US" sz="2400" dirty="0" smtClean="0"/>
              <a:t> = </a:t>
            </a:r>
            <a:r>
              <a:rPr lang="en-US" sz="2400" dirty="0"/>
              <a:t>"Time's up!"</a:t>
            </a:r>
            <a:r>
              <a:rPr lang="en-US" sz="2400" dirty="0" smtClean="0"/>
              <a:t>; 				</a:t>
            </a:r>
            <a:r>
              <a:rPr lang="en-US" sz="2400" dirty="0" err="1" smtClean="0"/>
              <a:t>MessageBox.Show</a:t>
            </a:r>
            <a:r>
              <a:rPr lang="en-US" sz="2400" dirty="0" smtClean="0"/>
              <a:t>(</a:t>
            </a:r>
            <a:r>
              <a:rPr lang="en-US" sz="2400" dirty="0"/>
              <a:t>"You didn't finish in time."</a:t>
            </a:r>
            <a:r>
              <a:rPr lang="en-US" sz="2400" dirty="0" smtClean="0"/>
              <a:t>, </a:t>
            </a:r>
            <a:r>
              <a:rPr lang="en-US" sz="2400" dirty="0"/>
              <a:t>"Sorry!"</a:t>
            </a:r>
            <a:r>
              <a:rPr lang="en-US" sz="2400" dirty="0" smtClean="0"/>
              <a:t>); </a:t>
            </a:r>
            <a:endParaRPr lang="th-TH" sz="2400" dirty="0" smtClean="0"/>
          </a:p>
          <a:p>
            <a:pPr marL="0" indent="0">
              <a:buNone/>
            </a:pPr>
            <a:r>
              <a:rPr lang="th-TH" sz="2400" dirty="0"/>
              <a:t>	</a:t>
            </a:r>
            <a:r>
              <a:rPr lang="th-TH" sz="2400" dirty="0" smtClean="0"/>
              <a:t>	</a:t>
            </a:r>
            <a:r>
              <a:rPr lang="en-US" sz="2400" dirty="0" err="1" smtClean="0"/>
              <a:t>sum.Value</a:t>
            </a:r>
            <a:r>
              <a:rPr lang="en-US" sz="2400" dirty="0" smtClean="0"/>
              <a:t> </a:t>
            </a:r>
            <a:r>
              <a:rPr lang="en-US" sz="2400" dirty="0" smtClean="0"/>
              <a:t>= addend1 + addend2; </a:t>
            </a:r>
            <a:r>
              <a:rPr lang="th-TH" sz="2400" dirty="0" smtClean="0"/>
              <a:t>				</a:t>
            </a:r>
            <a:r>
              <a:rPr lang="en-US" sz="2400" dirty="0" err="1" smtClean="0"/>
              <a:t>startButton.Enabled</a:t>
            </a:r>
            <a:r>
              <a:rPr lang="en-US" sz="2400" dirty="0" smtClean="0"/>
              <a:t> </a:t>
            </a:r>
            <a:r>
              <a:rPr lang="en-US" sz="2400" dirty="0" smtClean="0"/>
              <a:t>= </a:t>
            </a:r>
            <a:r>
              <a:rPr lang="en-US" sz="2400" dirty="0"/>
              <a:t>true</a:t>
            </a:r>
            <a:r>
              <a:rPr lang="en-US" sz="2400" dirty="0" smtClean="0"/>
              <a:t>; </a:t>
            </a:r>
            <a:endParaRPr lang="th-TH" sz="2400" dirty="0" smtClean="0"/>
          </a:p>
          <a:p>
            <a:pPr marL="0" indent="0">
              <a:buNone/>
            </a:pPr>
            <a:r>
              <a:rPr lang="th-TH" sz="2400" dirty="0"/>
              <a:t>	</a:t>
            </a:r>
            <a:r>
              <a:rPr lang="en-US" sz="2400" dirty="0" smtClean="0"/>
              <a:t>} </a:t>
            </a:r>
            <a:endParaRPr lang="en-US" sz="2400" dirty="0" smtClean="0"/>
          </a:p>
          <a:p>
            <a:pPr marL="0" indent="0">
              <a:buNone/>
            </a:pPr>
            <a:r>
              <a:rPr lang="en-US" sz="2400" dirty="0" smtClean="0"/>
              <a:t>}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38327334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Add three lines to the end of the </a:t>
            </a:r>
            <a:r>
              <a:rPr lang="en-US" b="1" dirty="0" err="1" smtClean="0"/>
              <a:t>StartTheQuiz</a:t>
            </a:r>
            <a:r>
              <a:rPr lang="en-US" b="1" dirty="0" smtClean="0"/>
              <a:t>()</a:t>
            </a:r>
            <a:r>
              <a:rPr lang="en-US" dirty="0" smtClean="0"/>
              <a:t> method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/>
              <a:t>	</a:t>
            </a:r>
            <a:r>
              <a:rPr lang="en-US" dirty="0" err="1" smtClean="0"/>
              <a:t>timeLeft</a:t>
            </a:r>
            <a:r>
              <a:rPr lang="en-US" dirty="0" smtClean="0"/>
              <a:t> = 30; </a:t>
            </a:r>
          </a:p>
          <a:p>
            <a:pPr marL="0" indent="0">
              <a:buNone/>
            </a:pPr>
            <a:r>
              <a:rPr lang="en-US" dirty="0" smtClean="0"/>
              <a:t>	</a:t>
            </a:r>
            <a:r>
              <a:rPr lang="en-US" dirty="0" err="1" smtClean="0"/>
              <a:t>timeLabel.Text</a:t>
            </a:r>
            <a:r>
              <a:rPr lang="en-US" dirty="0" smtClean="0"/>
              <a:t> = </a:t>
            </a:r>
            <a:r>
              <a:rPr lang="en-US" dirty="0"/>
              <a:t>"30 seconds"</a:t>
            </a:r>
            <a:r>
              <a:rPr lang="en-US" dirty="0" smtClean="0"/>
              <a:t>; 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timer1.Start();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897162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Add the </a:t>
            </a:r>
            <a:r>
              <a:rPr lang="en-US" b="1" dirty="0" err="1" smtClean="0"/>
              <a:t>CheckTheAnswer</a:t>
            </a:r>
            <a:r>
              <a:rPr lang="en-US" b="1" dirty="0" smtClean="0"/>
              <a:t>()</a:t>
            </a:r>
            <a:r>
              <a:rPr lang="en-US" dirty="0" smtClean="0"/>
              <a:t> method.</a:t>
            </a:r>
          </a:p>
          <a:p>
            <a:endParaRPr lang="en-US" dirty="0"/>
          </a:p>
          <a:p>
            <a:endParaRPr lang="en-US" dirty="0" smtClean="0"/>
          </a:p>
          <a:p>
            <a:pPr marL="0" indent="0">
              <a:buNone/>
            </a:pPr>
            <a:r>
              <a:rPr lang="en-US" dirty="0"/>
              <a:t>private</a:t>
            </a:r>
            <a:r>
              <a:rPr lang="en-US" dirty="0" smtClean="0"/>
              <a:t> </a:t>
            </a:r>
            <a:r>
              <a:rPr lang="en-US" dirty="0" err="1"/>
              <a:t>bool</a:t>
            </a:r>
            <a:r>
              <a:rPr lang="en-US" dirty="0" smtClean="0"/>
              <a:t> </a:t>
            </a:r>
            <a:r>
              <a:rPr lang="en-US" dirty="0" err="1" smtClean="0"/>
              <a:t>CheckTheAnswer</a:t>
            </a:r>
            <a:r>
              <a:rPr lang="en-US" dirty="0" smtClean="0"/>
              <a:t>() { </a:t>
            </a:r>
          </a:p>
          <a:p>
            <a:pPr marL="0" indent="0">
              <a:buNone/>
            </a:pPr>
            <a:r>
              <a:rPr lang="en-US" dirty="0" smtClean="0"/>
              <a:t>	if (addend1 + addend2 == </a:t>
            </a:r>
            <a:r>
              <a:rPr lang="en-US" dirty="0" err="1" smtClean="0"/>
              <a:t>sum.Value</a:t>
            </a:r>
            <a:r>
              <a:rPr lang="en-US" dirty="0" smtClean="0"/>
              <a:t>) 			return </a:t>
            </a:r>
            <a:r>
              <a:rPr lang="en-US" dirty="0"/>
              <a:t>true</a:t>
            </a:r>
            <a:r>
              <a:rPr lang="en-US" dirty="0" smtClean="0"/>
              <a:t>; 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else  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return </a:t>
            </a:r>
            <a:r>
              <a:rPr lang="en-US" dirty="0"/>
              <a:t>false</a:t>
            </a:r>
            <a:r>
              <a:rPr lang="en-US" dirty="0" smtClean="0"/>
              <a:t>; </a:t>
            </a:r>
            <a:br>
              <a:rPr lang="en-US" dirty="0" smtClean="0"/>
            </a:br>
            <a:r>
              <a:rPr lang="en-US" dirty="0" smtClean="0"/>
              <a:t>}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60316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8612" y="0"/>
            <a:ext cx="5604517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7037210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Your task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Add code of </a:t>
            </a:r>
            <a:r>
              <a:rPr lang="en-US" smtClean="0"/>
              <a:t>multiplication and dividion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70467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 This Part, You Learn How to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h-TH" dirty="0" smtClean="0"/>
              <a:t>วิธีการใช้เลขสุ่ม</a:t>
            </a:r>
            <a:r>
              <a:rPr lang="en-US" dirty="0" smtClean="0"/>
              <a:t> </a:t>
            </a:r>
            <a:r>
              <a:rPr lang="en-US" dirty="0" smtClean="0"/>
              <a:t>random numbers </a:t>
            </a:r>
            <a:r>
              <a:rPr lang="th-TH" dirty="0" smtClean="0"/>
              <a:t>โดยการเรียก</a:t>
            </a:r>
            <a:r>
              <a:rPr lang="en-US" dirty="0" smtClean="0"/>
              <a:t> </a:t>
            </a:r>
            <a:r>
              <a:rPr lang="en-US" b="1" dirty="0" smtClean="0"/>
              <a:t>Random</a:t>
            </a:r>
            <a:r>
              <a:rPr lang="en-US" dirty="0" smtClean="0"/>
              <a:t> </a:t>
            </a:r>
            <a:r>
              <a:rPr lang="en-US" dirty="0" smtClean="0"/>
              <a:t>class</a:t>
            </a:r>
            <a:endParaRPr lang="en-US" dirty="0" smtClean="0"/>
          </a:p>
          <a:p>
            <a:r>
              <a:rPr lang="th-TH" dirty="0" smtClean="0"/>
              <a:t>ใช้</a:t>
            </a:r>
            <a:r>
              <a:rPr lang="en-US" dirty="0" smtClean="0"/>
              <a:t> </a:t>
            </a:r>
            <a:r>
              <a:rPr lang="en-US" dirty="0" smtClean="0"/>
              <a:t>Trigger </a:t>
            </a:r>
            <a:r>
              <a:rPr lang="en-US" dirty="0" smtClean="0"/>
              <a:t>events </a:t>
            </a:r>
            <a:r>
              <a:rPr lang="th-TH" dirty="0" smtClean="0"/>
              <a:t>ตามเวลาที่กำหนดโดยใช้ </a:t>
            </a:r>
            <a:r>
              <a:rPr lang="en-US" dirty="0" smtClean="0"/>
              <a:t>Timer control</a:t>
            </a:r>
            <a:endParaRPr lang="en-US" dirty="0" smtClean="0"/>
          </a:p>
          <a:p>
            <a:r>
              <a:rPr lang="th-TH" dirty="0" smtClean="0"/>
              <a:t>ใช้ </a:t>
            </a:r>
            <a:r>
              <a:rPr lang="en-US" dirty="0" smtClean="0"/>
              <a:t>if </a:t>
            </a:r>
            <a:r>
              <a:rPr lang="en-US" dirty="0" smtClean="0"/>
              <a:t>else </a:t>
            </a:r>
            <a:r>
              <a:rPr lang="en-US" dirty="0" smtClean="0"/>
              <a:t>statements</a:t>
            </a:r>
            <a:endParaRPr lang="en-US" dirty="0" smtClean="0"/>
          </a:p>
          <a:p>
            <a:r>
              <a:rPr lang="th-TH" dirty="0" smtClean="0"/>
              <a:t>พื้นฐานการคำนวณ นิดหน่อย</a:t>
            </a: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28824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>To create a project and </a:t>
            </a:r>
            <a:r>
              <a:rPr lang="en-US" b="1" dirty="0" err="1" smtClean="0"/>
              <a:t>and</a:t>
            </a:r>
            <a:r>
              <a:rPr lang="en-US" b="1" dirty="0" smtClean="0"/>
              <a:t> set properties for a form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435280" cy="4525963"/>
          </a:xfrm>
        </p:spPr>
        <p:txBody>
          <a:bodyPr>
            <a:normAutofit/>
          </a:bodyPr>
          <a:lstStyle/>
          <a:p>
            <a:r>
              <a:rPr lang="th-TH" sz="2800" dirty="0" smtClean="0"/>
              <a:t>สร้าง</a:t>
            </a:r>
            <a:r>
              <a:rPr lang="en-US" sz="2800" dirty="0" smtClean="0"/>
              <a:t> project</a:t>
            </a:r>
            <a:r>
              <a:rPr lang="th-TH" sz="2800" dirty="0" smtClean="0"/>
              <a:t> ใหม่ชื่อว่า</a:t>
            </a:r>
            <a:r>
              <a:rPr lang="en-US" sz="2800" dirty="0" smtClean="0"/>
              <a:t> </a:t>
            </a:r>
            <a:r>
              <a:rPr lang="en-US" sz="2800" dirty="0" err="1" smtClean="0"/>
              <a:t>MathQuiz</a:t>
            </a:r>
            <a:r>
              <a:rPr lang="en-US" sz="2800" dirty="0" smtClean="0"/>
              <a:t> </a:t>
            </a:r>
            <a:r>
              <a:rPr lang="th-TH" sz="2800" dirty="0" smtClean="0"/>
              <a:t>โดย </a:t>
            </a:r>
            <a:r>
              <a:rPr lang="en-US" sz="2800" dirty="0" smtClean="0"/>
              <a:t>set Text</a:t>
            </a:r>
            <a:r>
              <a:rPr lang="th-TH" sz="2800" dirty="0" smtClean="0"/>
              <a:t> เป็น</a:t>
            </a:r>
            <a:r>
              <a:rPr lang="en-US" sz="2800" dirty="0" smtClean="0"/>
              <a:t> </a:t>
            </a:r>
            <a:r>
              <a:rPr lang="en-US" sz="2800" dirty="0" smtClean="0"/>
              <a:t>Math </a:t>
            </a:r>
            <a:r>
              <a:rPr lang="en-US" sz="2800" dirty="0" smtClean="0"/>
              <a:t>Quiz</a:t>
            </a:r>
            <a:endParaRPr lang="en-US" sz="2800" dirty="0" smtClean="0"/>
          </a:p>
          <a:p>
            <a:r>
              <a:rPr lang="th-TH" sz="2800" dirty="0" smtClean="0"/>
              <a:t>เปลี่ยนขนาดของ </a:t>
            </a:r>
            <a:r>
              <a:rPr lang="en-US" sz="2800" dirty="0" smtClean="0"/>
              <a:t>form </a:t>
            </a:r>
            <a:r>
              <a:rPr lang="th-TH" sz="2800" dirty="0" smtClean="0"/>
              <a:t>โดยตั้งค่า </a:t>
            </a:r>
            <a:r>
              <a:rPr lang="en-US" sz="2800" dirty="0" smtClean="0"/>
              <a:t>size </a:t>
            </a:r>
            <a:r>
              <a:rPr lang="th-TH" sz="2800" dirty="0" smtClean="0"/>
              <a:t>ให้มีค่ากว้าง </a:t>
            </a:r>
            <a:r>
              <a:rPr lang="en-US" sz="2800" dirty="0" smtClean="0"/>
              <a:t>500 </a:t>
            </a:r>
            <a:r>
              <a:rPr lang="en-US" sz="2800" dirty="0" smtClean="0"/>
              <a:t>pixels </a:t>
            </a:r>
            <a:r>
              <a:rPr lang="th-TH" sz="2800" dirty="0" smtClean="0"/>
              <a:t>และยาว</a:t>
            </a:r>
            <a:r>
              <a:rPr lang="en-US" sz="2800" dirty="0" smtClean="0"/>
              <a:t>  400</a:t>
            </a:r>
            <a:endParaRPr lang="en-US" sz="2800" dirty="0" smtClean="0"/>
          </a:p>
          <a:p>
            <a:r>
              <a:rPr lang="th-TH" sz="2800" dirty="0" smtClean="0"/>
              <a:t>เปลี่ยนค่าของ </a:t>
            </a:r>
            <a:r>
              <a:rPr lang="en-US" sz="2800" dirty="0" smtClean="0"/>
              <a:t> </a:t>
            </a:r>
            <a:r>
              <a:rPr lang="en-US" sz="2800" dirty="0" err="1" smtClean="0"/>
              <a:t>FormBorderStyle</a:t>
            </a:r>
            <a:r>
              <a:rPr lang="en-US" sz="2800" dirty="0" smtClean="0"/>
              <a:t> </a:t>
            </a:r>
            <a:r>
              <a:rPr lang="th-TH" sz="2800" dirty="0" smtClean="0"/>
              <a:t>ให้เป็น </a:t>
            </a:r>
            <a:r>
              <a:rPr lang="en-US" sz="2800" dirty="0" smtClean="0"/>
              <a:t>Fixed3D</a:t>
            </a:r>
            <a:r>
              <a:rPr lang="th-TH" sz="2800" dirty="0"/>
              <a:t> </a:t>
            </a:r>
            <a:r>
              <a:rPr lang="th-TH" sz="2800" dirty="0" smtClean="0"/>
              <a:t>และ </a:t>
            </a:r>
            <a:r>
              <a:rPr lang="en-US" sz="2800" dirty="0" smtClean="0"/>
              <a:t>set  </a:t>
            </a:r>
            <a:r>
              <a:rPr lang="en-US" sz="2800" dirty="0" err="1" smtClean="0"/>
              <a:t>MaximizeBox</a:t>
            </a:r>
            <a:r>
              <a:rPr lang="en-US" sz="2800" dirty="0" smtClean="0"/>
              <a:t> </a:t>
            </a:r>
            <a:r>
              <a:rPr lang="th-TH" sz="2800" dirty="0" smtClean="0"/>
              <a:t>ให้เป็น</a:t>
            </a:r>
            <a:r>
              <a:rPr lang="en-US" sz="2800" dirty="0" smtClean="0"/>
              <a:t> </a:t>
            </a:r>
            <a:r>
              <a:rPr lang="en-US" sz="2800" dirty="0" smtClean="0"/>
              <a:t>False.</a:t>
            </a:r>
          </a:p>
          <a:p>
            <a:r>
              <a:rPr lang="th-TH" sz="2800" dirty="0" smtClean="0"/>
              <a:t>เพื่อป้องกันไม่ให้ผู้เล่นเปลี่ยนขนาด </a:t>
            </a:r>
            <a:r>
              <a:rPr lang="en-US" sz="2800" dirty="0" smtClean="0"/>
              <a:t>form </a:t>
            </a:r>
            <a:r>
              <a:rPr lang="th-TH" sz="2800" dirty="0" smtClean="0"/>
              <a:t>ได้</a:t>
            </a:r>
            <a:endParaRPr lang="en-US" sz="2800" dirty="0" smtClean="0"/>
          </a:p>
          <a:p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9966116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h-TH" b="1" dirty="0" smtClean="0"/>
              <a:t>สร้าง </a:t>
            </a:r>
            <a:r>
              <a:rPr lang="en-US" b="1" dirty="0" smtClean="0"/>
              <a:t>Time </a:t>
            </a:r>
            <a:r>
              <a:rPr lang="en-US" b="1" dirty="0" smtClean="0"/>
              <a:t>Remaining box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435280" cy="4525963"/>
          </a:xfrm>
        </p:spPr>
        <p:txBody>
          <a:bodyPr>
            <a:normAutofit/>
          </a:bodyPr>
          <a:lstStyle/>
          <a:p>
            <a:r>
              <a:rPr lang="th-TH" sz="2800" dirty="0" smtClean="0"/>
              <a:t>เพิ่ม </a:t>
            </a:r>
            <a:r>
              <a:rPr lang="en-US" sz="2800" dirty="0" smtClean="0"/>
              <a:t>Label </a:t>
            </a:r>
            <a:r>
              <a:rPr lang="th-TH" sz="2800" dirty="0" smtClean="0"/>
              <a:t>และ</a:t>
            </a:r>
            <a:r>
              <a:rPr lang="en-US" sz="2800" dirty="0" smtClean="0"/>
              <a:t> </a:t>
            </a:r>
            <a:r>
              <a:rPr lang="en-US" sz="2800" dirty="0" smtClean="0"/>
              <a:t>set (Name) property </a:t>
            </a:r>
            <a:r>
              <a:rPr lang="th-TH" sz="2800" dirty="0" smtClean="0"/>
              <a:t>ให้เป็น</a:t>
            </a:r>
            <a:r>
              <a:rPr lang="en-US" sz="2800" dirty="0" smtClean="0"/>
              <a:t> </a:t>
            </a:r>
            <a:r>
              <a:rPr lang="en-US" sz="2800" dirty="0" err="1" smtClean="0"/>
              <a:t>timeLabel</a:t>
            </a:r>
            <a:r>
              <a:rPr lang="en-US" sz="2800" dirty="0" smtClean="0"/>
              <a:t>.</a:t>
            </a:r>
          </a:p>
          <a:p>
            <a:r>
              <a:rPr lang="th-TH" sz="2800" dirty="0" smtClean="0"/>
              <a:t>เปลี่ยน </a:t>
            </a:r>
            <a:r>
              <a:rPr lang="en-US" sz="2800" dirty="0" err="1" smtClean="0"/>
              <a:t>AutoSize</a:t>
            </a:r>
            <a:r>
              <a:rPr lang="en-US" sz="2800" dirty="0" smtClean="0"/>
              <a:t> property </a:t>
            </a:r>
            <a:r>
              <a:rPr lang="th-TH" sz="2800" dirty="0" smtClean="0"/>
              <a:t>ให้เป็น</a:t>
            </a:r>
            <a:r>
              <a:rPr lang="en-US" sz="2800" dirty="0" smtClean="0"/>
              <a:t> </a:t>
            </a:r>
            <a:r>
              <a:rPr lang="en-US" sz="2800" dirty="0" smtClean="0"/>
              <a:t>False.</a:t>
            </a:r>
          </a:p>
          <a:p>
            <a:r>
              <a:rPr lang="th-TH" sz="2800" dirty="0"/>
              <a:t>เปลี่ยน </a:t>
            </a:r>
            <a:r>
              <a:rPr lang="en-US" sz="2800" dirty="0" err="1" smtClean="0"/>
              <a:t>BorderStyle</a:t>
            </a:r>
            <a:r>
              <a:rPr lang="en-US" sz="2800" dirty="0" smtClean="0"/>
              <a:t> </a:t>
            </a:r>
            <a:r>
              <a:rPr lang="en-US" sz="2800" dirty="0" smtClean="0"/>
              <a:t>property </a:t>
            </a:r>
            <a:r>
              <a:rPr lang="th-TH" sz="2800" dirty="0" smtClean="0"/>
              <a:t>ให้เป็น</a:t>
            </a:r>
            <a:r>
              <a:rPr lang="en-US" sz="2800" dirty="0" smtClean="0"/>
              <a:t> </a:t>
            </a:r>
            <a:r>
              <a:rPr lang="en-US" sz="2800" dirty="0" err="1" smtClean="0"/>
              <a:t>FixedSingle</a:t>
            </a:r>
            <a:r>
              <a:rPr lang="en-US" sz="2800" dirty="0" smtClean="0"/>
              <a:t>.</a:t>
            </a:r>
          </a:p>
          <a:p>
            <a:r>
              <a:rPr lang="th-TH" sz="2800" dirty="0" smtClean="0"/>
              <a:t>ตั้งค่า </a:t>
            </a:r>
            <a:r>
              <a:rPr lang="en-US" sz="2800" dirty="0" smtClean="0"/>
              <a:t>Size </a:t>
            </a:r>
            <a:r>
              <a:rPr lang="en-US" sz="2800" dirty="0" smtClean="0"/>
              <a:t>property </a:t>
            </a:r>
            <a:r>
              <a:rPr lang="th-TH" sz="2800" dirty="0" smtClean="0"/>
              <a:t>เป็น</a:t>
            </a:r>
            <a:r>
              <a:rPr lang="en-US" sz="2800" dirty="0" smtClean="0"/>
              <a:t> </a:t>
            </a:r>
            <a:r>
              <a:rPr lang="en-US" sz="2800" dirty="0" smtClean="0"/>
              <a:t>200, 30.</a:t>
            </a:r>
          </a:p>
          <a:p>
            <a:r>
              <a:rPr lang="th-TH" sz="2800" dirty="0" smtClean="0"/>
              <a:t>แล้วย้ายไปด้านบนขวาของฟอร์ม</a:t>
            </a:r>
            <a:endParaRPr lang="en-US" sz="2800" dirty="0" smtClean="0"/>
          </a:p>
          <a:p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0790628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60648"/>
            <a:ext cx="8229600" cy="5865515"/>
          </a:xfrm>
        </p:spPr>
        <p:txBody>
          <a:bodyPr>
            <a:normAutofit/>
          </a:bodyPr>
          <a:lstStyle/>
          <a:p>
            <a:r>
              <a:rPr lang="en-US" sz="2400" dirty="0" smtClean="0"/>
              <a:t>Clear Text property</a:t>
            </a:r>
          </a:p>
          <a:p>
            <a:r>
              <a:rPr lang="th-TH" sz="2400" dirty="0" smtClean="0"/>
              <a:t>เปลี่ยน</a:t>
            </a:r>
            <a:r>
              <a:rPr lang="en-US" sz="2400" dirty="0" smtClean="0"/>
              <a:t> </a:t>
            </a:r>
            <a:r>
              <a:rPr lang="en-US" sz="2400" dirty="0" smtClean="0"/>
              <a:t>value </a:t>
            </a:r>
            <a:r>
              <a:rPr lang="th-TH" sz="2400" dirty="0" smtClean="0"/>
              <a:t>ของ</a:t>
            </a:r>
            <a:r>
              <a:rPr lang="en-US" sz="2400" dirty="0" smtClean="0"/>
              <a:t> Font size </a:t>
            </a:r>
            <a:r>
              <a:rPr lang="en-US" sz="2400" dirty="0" smtClean="0"/>
              <a:t>property </a:t>
            </a:r>
            <a:r>
              <a:rPr lang="th-TH" sz="2400" dirty="0" smtClean="0"/>
              <a:t>เป็น</a:t>
            </a:r>
            <a:r>
              <a:rPr lang="en-US" sz="2400" dirty="0" smtClean="0"/>
              <a:t> </a:t>
            </a:r>
            <a:r>
              <a:rPr lang="en-US" sz="2400" dirty="0" smtClean="0"/>
              <a:t>15.75.</a:t>
            </a:r>
          </a:p>
          <a:p>
            <a:r>
              <a:rPr lang="th-TH" sz="2400" dirty="0" smtClean="0"/>
              <a:t>เพิ่ม</a:t>
            </a:r>
            <a:r>
              <a:rPr lang="en-US" sz="2400" dirty="0" smtClean="0"/>
              <a:t> Label </a:t>
            </a:r>
            <a:r>
              <a:rPr lang="th-TH" sz="2400" dirty="0" smtClean="0"/>
              <a:t>แล้ว </a:t>
            </a:r>
            <a:r>
              <a:rPr lang="en-US" sz="2400" dirty="0" smtClean="0"/>
              <a:t>set Font </a:t>
            </a:r>
            <a:r>
              <a:rPr lang="en-US" sz="2400" dirty="0" smtClean="0"/>
              <a:t>size </a:t>
            </a:r>
            <a:r>
              <a:rPr lang="th-TH" sz="2400" dirty="0" smtClean="0"/>
              <a:t>เป็น</a:t>
            </a:r>
            <a:r>
              <a:rPr lang="en-US" sz="2400" dirty="0" smtClean="0"/>
              <a:t> </a:t>
            </a:r>
            <a:r>
              <a:rPr lang="en-US" sz="2400" dirty="0" smtClean="0"/>
              <a:t>15.75.</a:t>
            </a:r>
          </a:p>
          <a:p>
            <a:r>
              <a:rPr lang="en-US" sz="2400" dirty="0" smtClean="0"/>
              <a:t>Set </a:t>
            </a:r>
            <a:r>
              <a:rPr lang="en-US" sz="2400" dirty="0" smtClean="0"/>
              <a:t>Text </a:t>
            </a:r>
            <a:r>
              <a:rPr lang="en-US" sz="2400" dirty="0" smtClean="0"/>
              <a:t>property </a:t>
            </a:r>
            <a:r>
              <a:rPr lang="th-TH" sz="2400" dirty="0" smtClean="0"/>
              <a:t>เป็น</a:t>
            </a:r>
            <a:r>
              <a:rPr lang="en-US" sz="2400" dirty="0" smtClean="0"/>
              <a:t> </a:t>
            </a:r>
            <a:r>
              <a:rPr lang="en-US" sz="2400" dirty="0" smtClean="0"/>
              <a:t>Time Left.</a:t>
            </a:r>
          </a:p>
          <a:p>
            <a:endParaRPr lang="en-US" sz="2400" dirty="0"/>
          </a:p>
        </p:txBody>
      </p:sp>
      <p:pic>
        <p:nvPicPr>
          <p:cNvPr id="1026" name="Picture 2" descr="C:\Users\Jakarin\Downloads\IC28713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1700808"/>
            <a:ext cx="3410322" cy="32809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4988303"/>
            <a:ext cx="4838700" cy="1257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690443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>To add controls for the addition problems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363272" cy="4525963"/>
          </a:xfrm>
        </p:spPr>
        <p:txBody>
          <a:bodyPr>
            <a:normAutofit/>
          </a:bodyPr>
          <a:lstStyle/>
          <a:p>
            <a:r>
              <a:rPr lang="th-TH" dirty="0" smtClean="0"/>
              <a:t>เพิ่ม</a:t>
            </a:r>
            <a:r>
              <a:rPr lang="en-US" dirty="0" smtClean="0"/>
              <a:t> </a:t>
            </a:r>
            <a:r>
              <a:rPr lang="en-US" dirty="0" smtClean="0"/>
              <a:t>a Label</a:t>
            </a:r>
            <a:endParaRPr lang="th-TH" dirty="0" smtClean="0"/>
          </a:p>
          <a:p>
            <a:pPr lvl="1"/>
            <a:r>
              <a:rPr lang="en-US" dirty="0" smtClean="0"/>
              <a:t>Text -&gt; ?</a:t>
            </a:r>
          </a:p>
          <a:p>
            <a:pPr lvl="1"/>
            <a:r>
              <a:rPr lang="en-US" dirty="0" err="1" smtClean="0"/>
              <a:t>AutoSize</a:t>
            </a:r>
            <a:r>
              <a:rPr lang="en-US" dirty="0" smtClean="0"/>
              <a:t>-&gt;False.</a:t>
            </a:r>
          </a:p>
          <a:p>
            <a:pPr lvl="1"/>
            <a:r>
              <a:rPr lang="en-US" dirty="0" smtClean="0"/>
              <a:t>Size-&gt;60, 50.</a:t>
            </a:r>
          </a:p>
          <a:p>
            <a:pPr lvl="1"/>
            <a:r>
              <a:rPr lang="en-US" dirty="0" smtClean="0"/>
              <a:t>font size-&gt;18.</a:t>
            </a:r>
          </a:p>
          <a:p>
            <a:pPr lvl="1"/>
            <a:r>
              <a:rPr lang="en-US" dirty="0" err="1" smtClean="0"/>
              <a:t>TextAlign</a:t>
            </a:r>
            <a:r>
              <a:rPr lang="en-US" dirty="0" smtClean="0"/>
              <a:t>-&gt;</a:t>
            </a:r>
            <a:r>
              <a:rPr lang="en-US" dirty="0" err="1" smtClean="0"/>
              <a:t>MiddleCenter</a:t>
            </a:r>
            <a:r>
              <a:rPr lang="en-US" dirty="0" smtClean="0"/>
              <a:t>.</a:t>
            </a:r>
          </a:p>
          <a:p>
            <a:pPr lvl="1"/>
            <a:r>
              <a:rPr lang="en-US" dirty="0" smtClean="0"/>
              <a:t>Location-&gt;50, 75</a:t>
            </a:r>
          </a:p>
          <a:p>
            <a:pPr lvl="1"/>
            <a:r>
              <a:rPr lang="en-US" dirty="0" smtClean="0"/>
              <a:t>(Name)-&gt;</a:t>
            </a:r>
            <a:r>
              <a:rPr lang="en-US" dirty="0" err="1" smtClean="0"/>
              <a:t>plusLeftLabel</a:t>
            </a:r>
            <a:r>
              <a:rPr lang="en-US" dirty="0" smtClean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88292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dirty="0" smtClean="0"/>
              <a:t>ทำสามชุดใน </a:t>
            </a:r>
            <a:r>
              <a:rPr lang="en-US" dirty="0" smtClean="0"/>
              <a:t>1 </a:t>
            </a:r>
            <a:r>
              <a:rPr lang="th-TH" dirty="0" smtClean="0"/>
              <a:t>แถว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Copy </a:t>
            </a:r>
            <a:r>
              <a:rPr lang="en-US" b="1" dirty="0" err="1" smtClean="0"/>
              <a:t>plusLeftLabel</a:t>
            </a:r>
            <a:r>
              <a:rPr lang="en-US" dirty="0" smtClean="0"/>
              <a:t> label</a:t>
            </a:r>
            <a:r>
              <a:rPr lang="th-TH" dirty="0"/>
              <a:t> </a:t>
            </a:r>
            <a:r>
              <a:rPr lang="en-US" dirty="0" smtClean="0"/>
              <a:t>and Paste the label 3 times.</a:t>
            </a:r>
          </a:p>
          <a:p>
            <a:r>
              <a:rPr lang="en-US" dirty="0" smtClean="0"/>
              <a:t>Arrange the three new labels so that they are in a row to the right of the </a:t>
            </a:r>
            <a:r>
              <a:rPr lang="en-US" b="1" dirty="0" err="1" smtClean="0"/>
              <a:t>plusLeftLabel</a:t>
            </a:r>
            <a:r>
              <a:rPr lang="en-US" dirty="0" smtClean="0"/>
              <a:t> label.</a:t>
            </a:r>
          </a:p>
          <a:p>
            <a:r>
              <a:rPr lang="en-US" dirty="0" smtClean="0"/>
              <a:t>Set the value of the second label's Text property to </a:t>
            </a:r>
            <a:r>
              <a:rPr lang="en-US" b="1" dirty="0" smtClean="0"/>
              <a:t>+</a:t>
            </a:r>
            <a:r>
              <a:rPr lang="en-US" dirty="0" smtClean="0"/>
              <a:t> (plus sign).</a:t>
            </a:r>
          </a:p>
          <a:p>
            <a:r>
              <a:rPr lang="en-US" dirty="0" smtClean="0"/>
              <a:t>Set the value of the third label's (Name) property to </a:t>
            </a:r>
            <a:r>
              <a:rPr lang="en-US" b="1" dirty="0" err="1" smtClean="0"/>
              <a:t>plusRightLabel</a:t>
            </a:r>
            <a:r>
              <a:rPr lang="en-US" dirty="0" smtClean="0"/>
              <a:t>.</a:t>
            </a:r>
          </a:p>
          <a:p>
            <a:r>
              <a:rPr lang="en-US" dirty="0" smtClean="0"/>
              <a:t>Set the value of the fourth label's Text property to </a:t>
            </a:r>
            <a:r>
              <a:rPr lang="en-US" b="1" dirty="0" smtClean="0"/>
              <a:t>=</a:t>
            </a:r>
            <a:r>
              <a:rPr lang="en-US" dirty="0" smtClean="0"/>
              <a:t> (equal sign).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67159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Add a </a:t>
            </a:r>
            <a:r>
              <a:rPr lang="en-US" dirty="0" err="1" smtClean="0"/>
              <a:t>NumericUpDown</a:t>
            </a:r>
            <a:r>
              <a:rPr lang="en-US" dirty="0" smtClean="0"/>
              <a:t> control </a:t>
            </a:r>
            <a:endParaRPr lang="th-TH" dirty="0" smtClean="0"/>
          </a:p>
          <a:p>
            <a:pPr lvl="1"/>
            <a:r>
              <a:rPr lang="en-US" dirty="0" smtClean="0"/>
              <a:t>font size to 18, and set its width to 100.</a:t>
            </a:r>
          </a:p>
          <a:p>
            <a:pPr lvl="1"/>
            <a:r>
              <a:rPr lang="en-US" dirty="0" smtClean="0"/>
              <a:t>(Name) -&gt;sum.</a:t>
            </a:r>
          </a:p>
          <a:p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3537235"/>
            <a:ext cx="6696744" cy="22322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6991336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299</TotalTime>
  <Words>679</Words>
  <Application>Microsoft Office PowerPoint</Application>
  <PresentationFormat>On-screen Show (4:3)</PresentationFormat>
  <Paragraphs>128</Paragraphs>
  <Slides>25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0" baseType="lpstr">
      <vt:lpstr>Angsana New</vt:lpstr>
      <vt:lpstr>Arial</vt:lpstr>
      <vt:lpstr>Calibri</vt:lpstr>
      <vt:lpstr>Cordia New</vt:lpstr>
      <vt:lpstr>Office Theme</vt:lpstr>
      <vt:lpstr>Timed Math Quiz</vt:lpstr>
      <vt:lpstr>โปรแกรมสุ่มคำนวณเลขแข่งกับเวลา</vt:lpstr>
      <vt:lpstr>In This Part, You Learn How to</vt:lpstr>
      <vt:lpstr>To create a project and and set properties for a form</vt:lpstr>
      <vt:lpstr>สร้าง Time Remaining box</vt:lpstr>
      <vt:lpstr>PowerPoint Presentation</vt:lpstr>
      <vt:lpstr>To add controls for the addition problems</vt:lpstr>
      <vt:lpstr>ทำสามชุดใน 1 แถว</vt:lpstr>
      <vt:lpstr>PowerPoint Presentation</vt:lpstr>
      <vt:lpstr>To add controls for the subtraction, multiplication, and division problems</vt:lpstr>
      <vt:lpstr>PowerPoint Presentation</vt:lpstr>
      <vt:lpstr>PowerPoint Presentation</vt:lpstr>
      <vt:lpstr>To add a start button and set the tab-index order</vt:lpstr>
      <vt:lpstr>To create a random addition problem</vt:lpstr>
      <vt:lpstr>PowerPoint Presentation</vt:lpstr>
      <vt:lpstr>PowerPoint Presentation</vt:lpstr>
      <vt:lpstr>PowerPoint Presentation</vt:lpstr>
      <vt:lpstr>PowerPoint Presentation</vt:lpstr>
      <vt:lpstr>To add a countdown timer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Your task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Timed Math Quiz</dc:title>
  <dc:creator>Jakarin Chawachat</dc:creator>
  <cp:lastModifiedBy>Jakarin Chawachat</cp:lastModifiedBy>
  <cp:revision>21</cp:revision>
  <dcterms:created xsi:type="dcterms:W3CDTF">2014-03-18T14:42:28Z</dcterms:created>
  <dcterms:modified xsi:type="dcterms:W3CDTF">2015-05-23T11:54:53Z</dcterms:modified>
</cp:coreProperties>
</file>