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DBB-85E3-4F88-A90F-1D60124C773E}" type="datetimeFigureOut">
              <a:rPr lang="th-TH" smtClean="0"/>
              <a:t>18/03/57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Picture Viewer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dirty="0" smtClean="0"/>
              <a:t>Insert </a:t>
            </a:r>
            <a:r>
              <a:rPr lang="en-US" dirty="0" err="1" smtClean="0"/>
              <a:t>PictureBox</a:t>
            </a:r>
            <a:endParaRPr lang="en-US" dirty="0" smtClean="0"/>
          </a:p>
          <a:p>
            <a:r>
              <a:rPr lang="en-US" dirty="0" smtClean="0"/>
              <a:t>Choose Dock in Parent Container</a:t>
            </a:r>
          </a:p>
          <a:p>
            <a:r>
              <a:rPr lang="en-US" dirty="0" err="1" smtClean="0"/>
              <a:t>PictureBox</a:t>
            </a:r>
            <a:r>
              <a:rPr lang="en-US" dirty="0" smtClean="0"/>
              <a:t>-&gt;Dock-&gt;Fill</a:t>
            </a:r>
          </a:p>
          <a:p>
            <a:r>
              <a:rPr lang="en-US" dirty="0" err="1" smtClean="0"/>
              <a:t>PictureBox</a:t>
            </a:r>
            <a:r>
              <a:rPr lang="en-US" dirty="0" smtClean="0"/>
              <a:t>-&gt;</a:t>
            </a:r>
            <a:r>
              <a:rPr lang="en-US" dirty="0" err="1" smtClean="0"/>
              <a:t>ColumnSpan</a:t>
            </a:r>
            <a:r>
              <a:rPr lang="en-US" dirty="0" smtClean="0"/>
              <a:t>-&gt;2</a:t>
            </a:r>
          </a:p>
          <a:p>
            <a:r>
              <a:rPr lang="en-US" dirty="0" err="1" smtClean="0"/>
              <a:t>PictureBox-BorderStyle</a:t>
            </a:r>
            <a:r>
              <a:rPr lang="en-US" dirty="0" smtClean="0"/>
              <a:t>-&gt;Fixed3D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28800"/>
            <a:ext cx="25622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5358" y="2996952"/>
            <a:ext cx="482864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Double Click </a:t>
            </a:r>
            <a:r>
              <a:rPr lang="en-US" dirty="0" err="1" smtClean="0"/>
              <a:t>CheckBox</a:t>
            </a:r>
            <a:endParaRPr lang="en-US" dirty="0" smtClean="0"/>
          </a:p>
          <a:p>
            <a:pPr lvl="1"/>
            <a:r>
              <a:rPr lang="en-US" dirty="0" smtClean="0"/>
              <a:t>Text-&gt;Stretch</a:t>
            </a:r>
          </a:p>
          <a:p>
            <a:pPr lvl="1"/>
            <a:endParaRPr lang="en-US" dirty="0"/>
          </a:p>
          <a:p>
            <a:r>
              <a:rPr lang="en-US" dirty="0" smtClean="0"/>
              <a:t>Container</a:t>
            </a:r>
          </a:p>
          <a:p>
            <a:pPr lvl="1"/>
            <a:r>
              <a:rPr lang="en-US" dirty="0" err="1" smtClean="0"/>
              <a:t>FlowLayoutPanel</a:t>
            </a:r>
            <a:endParaRPr lang="en-US" dirty="0" smtClean="0"/>
          </a:p>
          <a:p>
            <a:pPr lvl="1"/>
            <a:r>
              <a:rPr lang="en-US" dirty="0" smtClean="0"/>
              <a:t>Dock-&gt;Fill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77072"/>
            <a:ext cx="22002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12777"/>
            <a:ext cx="4788024" cy="264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Add Buttons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Choose </a:t>
            </a:r>
            <a:r>
              <a:rPr lang="en-US" dirty="0" err="1" smtClean="0"/>
              <a:t>FlowLayoutPanel</a:t>
            </a:r>
            <a:endParaRPr lang="en-US" dirty="0" smtClean="0"/>
          </a:p>
          <a:p>
            <a:r>
              <a:rPr lang="en-US" dirty="0" smtClean="0"/>
              <a:t>Double Click Button </a:t>
            </a:r>
            <a:r>
              <a:rPr lang="en-US" dirty="0" smtClean="0"/>
              <a:t>to Add </a:t>
            </a:r>
          </a:p>
          <a:p>
            <a:r>
              <a:rPr lang="en-US" dirty="0" smtClean="0"/>
              <a:t>Set Text Close, Set BG Color, Clear, Show</a:t>
            </a:r>
          </a:p>
          <a:p>
            <a:r>
              <a:rPr lang="en-US" dirty="0" err="1" smtClean="0"/>
              <a:t>AutoSize</a:t>
            </a:r>
            <a:r>
              <a:rPr lang="en-US" dirty="0" smtClean="0"/>
              <a:t>=true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84784"/>
            <a:ext cx="4526657" cy="426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Your Button Controls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choose button</a:t>
            </a:r>
          </a:p>
          <a:p>
            <a:r>
              <a:rPr lang="en-US" dirty="0" smtClean="0"/>
              <a:t>(name)</a:t>
            </a:r>
          </a:p>
          <a:p>
            <a:pPr lvl="1"/>
            <a:r>
              <a:rPr lang="en-US" dirty="0" err="1" smtClean="0"/>
              <a:t>closeButton</a:t>
            </a:r>
            <a:endParaRPr lang="en-US" dirty="0" smtClean="0"/>
          </a:p>
          <a:p>
            <a:pPr lvl="1"/>
            <a:r>
              <a:rPr lang="en-US" dirty="0" err="1" smtClean="0"/>
              <a:t>backgroundButton</a:t>
            </a:r>
            <a:endParaRPr lang="en-US" dirty="0" smtClean="0"/>
          </a:p>
          <a:p>
            <a:pPr lvl="1"/>
            <a:r>
              <a:rPr lang="en-US" dirty="0" err="1" smtClean="0"/>
              <a:t>clearButton</a:t>
            </a:r>
            <a:endParaRPr lang="en-US" dirty="0" smtClean="0"/>
          </a:p>
          <a:p>
            <a:pPr lvl="1"/>
            <a:r>
              <a:rPr lang="en-US" dirty="0" err="1" smtClean="0"/>
              <a:t>showButton</a:t>
            </a:r>
            <a:endParaRPr lang="en-US" dirty="0" smtClean="0"/>
          </a:p>
          <a:p>
            <a:r>
              <a:rPr lang="en-US" dirty="0" smtClean="0"/>
              <a:t>Double click </a:t>
            </a:r>
            <a:r>
              <a:rPr lang="en-US" dirty="0" err="1" smtClean="0"/>
              <a:t>showButton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private</a:t>
            </a:r>
            <a:r>
              <a:rPr lang="en-US" dirty="0" smtClean="0"/>
              <a:t>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clearButton_Click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</a:t>
            </a:r>
            <a:br>
              <a:rPr lang="en-US" dirty="0" smtClean="0"/>
            </a:br>
            <a:r>
              <a:rPr lang="en-US" dirty="0" smtClean="0"/>
              <a:t> 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backgroundButton_Click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closeButton_Click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checkBox1_CheckedChanged(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</a:t>
            </a:r>
            <a:endParaRPr lang="th-TH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Dialog Components 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Dialogs</a:t>
            </a:r>
          </a:p>
          <a:p>
            <a:pPr lvl="1"/>
            <a:r>
              <a:rPr lang="en-US" dirty="0" smtClean="0"/>
              <a:t>double click </a:t>
            </a:r>
            <a:r>
              <a:rPr lang="en-US" dirty="0" err="1" smtClean="0"/>
              <a:t>openFileDialog</a:t>
            </a:r>
            <a:r>
              <a:rPr lang="en-US" dirty="0" smtClean="0"/>
              <a:t>, </a:t>
            </a:r>
            <a:r>
              <a:rPr lang="en-US" dirty="0" err="1" smtClean="0"/>
              <a:t>colorDialog</a:t>
            </a:r>
            <a:endParaRPr lang="th-TH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060848"/>
            <a:ext cx="4438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openFileDialog</a:t>
            </a:r>
            <a:endParaRPr lang="en-US" dirty="0" smtClean="0"/>
          </a:p>
          <a:p>
            <a:pPr lvl="1"/>
            <a:r>
              <a:rPr lang="en-US" dirty="0" smtClean="0"/>
              <a:t>Filter</a:t>
            </a:r>
          </a:p>
          <a:p>
            <a:pPr lvl="1">
              <a:buNone/>
            </a:pPr>
            <a:r>
              <a:rPr lang="en-US" sz="2000" dirty="0" smtClean="0"/>
              <a:t>JPEG Files (*.jpg)|*.</a:t>
            </a:r>
            <a:r>
              <a:rPr lang="en-US" sz="2000" dirty="0" err="1" smtClean="0"/>
              <a:t>jpg|PNG</a:t>
            </a:r>
            <a:r>
              <a:rPr lang="en-US" sz="2000" dirty="0" smtClean="0"/>
              <a:t> Files (*.png)|*.</a:t>
            </a:r>
            <a:r>
              <a:rPr lang="en-US" sz="2000" dirty="0" err="1" smtClean="0"/>
              <a:t>png|BMP</a:t>
            </a:r>
            <a:r>
              <a:rPr lang="en-US" sz="2000" dirty="0" smtClean="0"/>
              <a:t> Files (*.bmp)|*.</a:t>
            </a:r>
            <a:r>
              <a:rPr lang="en-US" sz="2000" dirty="0" err="1" smtClean="0"/>
              <a:t>bmp|All</a:t>
            </a:r>
            <a:r>
              <a:rPr lang="en-US" sz="2000" dirty="0" smtClean="0"/>
              <a:t> files (*.*)|*.*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Title</a:t>
            </a:r>
          </a:p>
          <a:p>
            <a:pPr lvl="1"/>
            <a:r>
              <a:rPr lang="en-US" sz="2000" dirty="0" smtClean="0"/>
              <a:t>Select a picture file</a:t>
            </a:r>
            <a:endParaRPr lang="th-TH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Code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showButton_Click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if (openFileDialog1.ShowDialog() == </a:t>
            </a:r>
            <a:r>
              <a:rPr lang="en-US" sz="2400" dirty="0" err="1" smtClean="0"/>
              <a:t>DialogResult.OK</a:t>
            </a:r>
            <a:r>
              <a:rPr lang="en-US" sz="2400" dirty="0" smtClean="0"/>
              <a:t>)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pictureBox1.Load(openFileDialog1.FileName);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} </a:t>
            </a:r>
          </a:p>
          <a:p>
            <a:pPr>
              <a:buNone/>
            </a:pPr>
            <a:r>
              <a:rPr lang="en-US" sz="2400" dirty="0" smtClean="0"/>
              <a:t>}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private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closeButton_Click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this.Close</a:t>
            </a:r>
            <a:r>
              <a:rPr lang="en-US" sz="2400" dirty="0" smtClean="0"/>
              <a:t>(); 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clearButton_Click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 smtClean="0"/>
              <a:t>	// </a:t>
            </a:r>
            <a:r>
              <a:rPr lang="en-US" sz="2400" dirty="0"/>
              <a:t>Clear the picture.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	pictureBox1.Image = </a:t>
            </a:r>
            <a:r>
              <a:rPr lang="en-US" sz="2400" dirty="0"/>
              <a:t>null</a:t>
            </a:r>
            <a:r>
              <a:rPr lang="en-US" sz="2400" dirty="0" smtClean="0"/>
              <a:t>; </a:t>
            </a:r>
          </a:p>
          <a:p>
            <a:pPr>
              <a:buNone/>
            </a:pPr>
            <a:r>
              <a:rPr lang="en-US" sz="2400" dirty="0" smtClean="0"/>
              <a:t>} </a:t>
            </a:r>
          </a:p>
          <a:p>
            <a:pPr>
              <a:buNone/>
            </a:pPr>
            <a:r>
              <a:rPr lang="en-US" sz="2400" dirty="0" smtClean="0"/>
              <a:t>private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backgroundButton_Click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if (colorDialog1.ShowDialog() == </a:t>
            </a:r>
            <a:r>
              <a:rPr lang="en-US" sz="2400" dirty="0" err="1" smtClean="0"/>
              <a:t>DialogResult.OK</a:t>
            </a:r>
            <a:r>
              <a:rPr lang="en-US" sz="2400" dirty="0" smtClean="0"/>
              <a:t>) 	pictureBox1.BackColor = colorDialog1.Color; 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000" dirty="0"/>
              <a:t>private void checkBox1_CheckedChanged(object sender, </a:t>
            </a:r>
            <a:r>
              <a:rPr lang="en-US" sz="2000" dirty="0" err="1"/>
              <a:t>EventArgs</a:t>
            </a:r>
            <a:r>
              <a:rPr lang="en-US" sz="2000" dirty="0"/>
              <a:t> e)</a:t>
            </a:r>
          </a:p>
          <a:p>
            <a:pPr>
              <a:buNone/>
            </a:pPr>
            <a:r>
              <a:rPr lang="en-US" sz="2000" smtClean="0"/>
              <a:t>{</a:t>
            </a:r>
            <a:endParaRPr lang="th-TH" sz="2000" dirty="0"/>
          </a:p>
          <a:p>
            <a:pPr>
              <a:buNone/>
            </a:pPr>
            <a:r>
              <a:rPr lang="en-US" sz="2000" dirty="0"/>
              <a:t>            if (checkBox1.Checked)</a:t>
            </a:r>
          </a:p>
          <a:p>
            <a:pPr>
              <a:buNone/>
            </a:pPr>
            <a:r>
              <a:rPr lang="en-US" sz="2000" dirty="0"/>
              <a:t>                pictureBox1.SizeMode = </a:t>
            </a:r>
            <a:r>
              <a:rPr lang="en-US" sz="2000" dirty="0" err="1"/>
              <a:t>PictureBoxSizeMode.StretchImage</a:t>
            </a:r>
            <a:r>
              <a:rPr lang="en-US" sz="2000" dirty="0"/>
              <a:t>;</a:t>
            </a:r>
          </a:p>
          <a:p>
            <a:pPr>
              <a:buNone/>
            </a:pPr>
            <a:r>
              <a:rPr lang="en-US" sz="2000" dirty="0"/>
              <a:t>            else</a:t>
            </a:r>
          </a:p>
          <a:p>
            <a:pPr>
              <a:buNone/>
            </a:pPr>
            <a:r>
              <a:rPr lang="en-US" sz="2000" dirty="0"/>
              <a:t>                pictureBox1.SizeMode = </a:t>
            </a:r>
            <a:r>
              <a:rPr lang="en-US" sz="2000" dirty="0" err="1"/>
              <a:t>PictureBoxSizeMode.Normal</a:t>
            </a:r>
            <a:r>
              <a:rPr lang="en-US" sz="2000" dirty="0"/>
              <a:t>;</a:t>
            </a:r>
          </a:p>
          <a:p>
            <a:pPr>
              <a:buNone/>
            </a:pPr>
            <a:r>
              <a:rPr lang="en-US" sz="2000" dirty="0" smtClean="0"/>
              <a:t>}</a:t>
            </a:r>
            <a:endParaRPr lang="th-TH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 a new project</a:t>
            </a:r>
          </a:p>
          <a:p>
            <a:r>
              <a:rPr lang="en-US" dirty="0" smtClean="0"/>
              <a:t>Test an program</a:t>
            </a:r>
          </a:p>
          <a:p>
            <a:r>
              <a:rPr lang="en-US" dirty="0" smtClean="0"/>
              <a:t>Add basic controls like check boxes and buttons </a:t>
            </a:r>
          </a:p>
          <a:p>
            <a:r>
              <a:rPr lang="en-US" dirty="0" smtClean="0"/>
              <a:t>Position controls on a form using layouts</a:t>
            </a:r>
          </a:p>
          <a:p>
            <a:r>
              <a:rPr lang="en-US" dirty="0" smtClean="0"/>
              <a:t>Add Open File and Color dialog boxes </a:t>
            </a:r>
          </a:p>
          <a:p>
            <a:r>
              <a:rPr lang="en-US" dirty="0" smtClean="0"/>
              <a:t>Write code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Create a Windows Forms Application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59648"/>
            <a:ext cx="8076580" cy="558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Main window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เป็นหน้าจอออกแบบ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Form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เขียน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code</a:t>
            </a:r>
            <a:endParaRPr lang="th-TH" sz="2400" dirty="0" smtClean="0">
              <a:latin typeface="CordiaUPC" pitchFamily="34" charset="-34"/>
              <a:cs typeface="CordiaUPC" pitchFamily="34" charset="-34"/>
            </a:endParaRPr>
          </a:p>
          <a:p>
            <a:pPr>
              <a:buNone/>
            </a:pPr>
            <a:endParaRPr lang="en-US" sz="2400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Solution Explorer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แสดงสิ่งต่างๆ ที่อยู่ใน 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solution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เช่นไฟล์ต่างๆ</a:t>
            </a:r>
          </a:p>
          <a:p>
            <a:pPr>
              <a:buNone/>
            </a:pPr>
            <a:endParaRPr lang="th-TH" sz="2400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Properties window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เราสามารถเปลี่ยน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properties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ของสิ่งของที่เลือก</a:t>
            </a:r>
            <a:endParaRPr lang="th-TH" sz="2400" dirty="0"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1" name="Picture 3" descr="C:\Users\Comp\Downloads\IC7001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522" y="1988840"/>
            <a:ext cx="4552950" cy="307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Your Program</a:t>
            </a:r>
            <a:endParaRPr lang="th-TH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File-&gt; Save All</a:t>
            </a:r>
          </a:p>
          <a:p>
            <a:endParaRPr lang="en-US" dirty="0"/>
          </a:p>
          <a:p>
            <a:r>
              <a:rPr lang="en-US" dirty="0" smtClean="0"/>
              <a:t>F5 </a:t>
            </a:r>
          </a:p>
          <a:p>
            <a:pPr lvl="1"/>
            <a:r>
              <a:rPr lang="en-US" dirty="0" smtClean="0"/>
              <a:t>choose Start Debugging</a:t>
            </a:r>
          </a:p>
          <a:p>
            <a:endParaRPr lang="en-US" dirty="0"/>
          </a:p>
          <a:p>
            <a:r>
              <a:rPr lang="en-US" dirty="0" smtClean="0"/>
              <a:t>Stop Program</a:t>
            </a:r>
          </a:p>
          <a:p>
            <a:pPr lvl="1"/>
            <a:r>
              <a:rPr lang="en-US" dirty="0" smtClean="0"/>
              <a:t>Stop Debugging</a:t>
            </a:r>
          </a:p>
          <a:p>
            <a:pPr lvl="1"/>
            <a:r>
              <a:rPr lang="en-US" dirty="0" smtClean="0"/>
              <a:t>Choose X button in the upper corner of Form1</a:t>
            </a:r>
            <a:endParaRPr lang="th-TH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628800"/>
            <a:ext cx="488628" cy="4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708920"/>
            <a:ext cx="792088" cy="3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628800"/>
            <a:ext cx="3793604" cy="379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134414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851921" y="4581128"/>
            <a:ext cx="36004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Your Form Properties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hoose the Form1.cs[Design]</a:t>
            </a:r>
          </a:p>
          <a:p>
            <a:endParaRPr lang="en-US" dirty="0" smtClean="0"/>
          </a:p>
          <a:p>
            <a:r>
              <a:rPr lang="en-US" dirty="0" smtClean="0"/>
              <a:t>Choose anywhere inside form Form1</a:t>
            </a:r>
          </a:p>
          <a:p>
            <a:endParaRPr lang="en-US" dirty="0"/>
          </a:p>
          <a:p>
            <a:r>
              <a:rPr lang="en-US" dirty="0" smtClean="0"/>
              <a:t>Choose Text, type Picture Viewer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196752"/>
            <a:ext cx="33623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4482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 Out Your Form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View-&gt;Toolbox</a:t>
            </a:r>
          </a:p>
          <a:p>
            <a:endParaRPr lang="en-US" dirty="0" smtClean="0"/>
          </a:p>
          <a:p>
            <a:r>
              <a:rPr lang="en-US" dirty="0" smtClean="0"/>
              <a:t>Containers</a:t>
            </a:r>
          </a:p>
          <a:p>
            <a:pPr lvl="1"/>
            <a:r>
              <a:rPr lang="en-US" dirty="0" err="1" smtClean="0"/>
              <a:t>TableLayoutPanel</a:t>
            </a:r>
            <a:endParaRPr lang="en-US" dirty="0" smtClean="0"/>
          </a:p>
          <a:p>
            <a:pPr lvl="1"/>
            <a:r>
              <a:rPr lang="en-US" dirty="0" smtClean="0"/>
              <a:t>Double click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3621385" cy="265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32040" y="4293096"/>
            <a:ext cx="23042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971925"/>
            <a:ext cx="28860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Choose the Alphabetical button</a:t>
            </a:r>
          </a:p>
          <a:p>
            <a:r>
              <a:rPr lang="en-US" dirty="0" smtClean="0"/>
              <a:t>Dock property</a:t>
            </a:r>
          </a:p>
          <a:p>
            <a:r>
              <a:rPr lang="en-US" dirty="0" smtClean="0"/>
              <a:t>None-&gt;Fill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28800"/>
            <a:ext cx="3429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Choose Triangle-&gt;</a:t>
            </a:r>
            <a:r>
              <a:rPr lang="th-TH" dirty="0" smtClean="0"/>
              <a:t> </a:t>
            </a:r>
            <a:r>
              <a:rPr lang="en-US" dirty="0" smtClean="0"/>
              <a:t>Edit Rows and Columns</a:t>
            </a:r>
          </a:p>
          <a:p>
            <a:r>
              <a:rPr lang="en-US" dirty="0" smtClean="0"/>
              <a:t>Row1 90</a:t>
            </a:r>
            <a:r>
              <a:rPr lang="th-TH" dirty="0" smtClean="0"/>
              <a:t> </a:t>
            </a:r>
            <a:r>
              <a:rPr lang="en-US" dirty="0" smtClean="0"/>
              <a:t>% Row2 10%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4191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062292"/>
            <a:ext cx="5760640" cy="379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280</Words>
  <Application>Microsoft Office PowerPoint</Application>
  <PresentationFormat>On-screen Show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Picture Viewer</vt:lpstr>
      <vt:lpstr>Slide 2</vt:lpstr>
      <vt:lpstr>Create a Windows Forms Application</vt:lpstr>
      <vt:lpstr>Interface</vt:lpstr>
      <vt:lpstr>Run Your Program</vt:lpstr>
      <vt:lpstr>Set Your Form Properties</vt:lpstr>
      <vt:lpstr>Lay Out Your Form</vt:lpstr>
      <vt:lpstr>Slide 8</vt:lpstr>
      <vt:lpstr>Slide 9</vt:lpstr>
      <vt:lpstr>Slide 10</vt:lpstr>
      <vt:lpstr>Slide 11</vt:lpstr>
      <vt:lpstr>To Add Buttons</vt:lpstr>
      <vt:lpstr>Name Your Button Controls</vt:lpstr>
      <vt:lpstr>Slide 14</vt:lpstr>
      <vt:lpstr>Add Dialog Components </vt:lpstr>
      <vt:lpstr>Slide 16</vt:lpstr>
      <vt:lpstr>Write Code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Picture Viewer</dc:title>
  <dc:creator>Comp</dc:creator>
  <cp:lastModifiedBy>Comp</cp:lastModifiedBy>
  <cp:revision>20</cp:revision>
  <dcterms:created xsi:type="dcterms:W3CDTF">2014-03-18T09:34:59Z</dcterms:created>
  <dcterms:modified xsi:type="dcterms:W3CDTF">2014-03-18T12:33:43Z</dcterms:modified>
</cp:coreProperties>
</file>