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C6B45-D5C1-44FE-AA75-2A948B60075B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281C7-6375-4E1A-9A11-2DA8DCC21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22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052662-5DE6-4A89-8A86-4AA974A1FDF7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674C62-083D-428B-9E94-D37DDBB06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1A68-7491-404B-B9E1-37A03393D3CD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C5E7-B705-452D-B1A0-BE81D5044999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44B3-BFB2-4082-A64D-A28F2BD0ADA5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7105-6BC6-49EA-9EC1-CF11124D4F00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526B-8D46-486E-A4F5-F1464D5B87C4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848D-876A-4A62-81D5-9A6C80581B8E}" type="datetime1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87B4-B7DC-43AB-82D4-D85C753C6A66}" type="datetime1">
              <a:rPr lang="en-US" smtClean="0"/>
              <a:t>3/2/2014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AFEC0-EB34-42C9-AEE8-A7EE050C0830}" type="datetime1">
              <a:rPr lang="en-US" smtClean="0"/>
              <a:t>3/2/2014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58506-FB74-4743-96ED-A0BCE13C5C71}" type="datetime1">
              <a:rPr lang="en-US" smtClean="0"/>
              <a:t>3/2/2014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D443-1888-439D-B1FF-5CEFFAB15405}" type="datetime1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20E5-7954-4F1F-A74B-A70AA12BEF57}" type="datetime1">
              <a:rPr lang="en-US" smtClean="0"/>
              <a:t>3/2/2014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B7B35A8-D75B-4A06-9E57-1DC7898DBFDA}" type="datetime1">
              <a:rPr lang="en-US" smtClean="0"/>
              <a:t>3/2/2014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6600" b="1" kern="1200" cap="none" spc="-100" baseline="0">
          <a:ln>
            <a:noFill/>
          </a:ln>
          <a:solidFill>
            <a:schemeClr val="tx2"/>
          </a:solidFill>
          <a:effectLst/>
          <a:latin typeface="CordiaUPC" panose="020B0304020202020204" pitchFamily="34" charset="-34"/>
          <a:ea typeface="+mj-ea"/>
          <a:cs typeface="CordiaUPC" panose="020B0304020202020204" pitchFamily="34" charset="-34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48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4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4000" b="1" kern="1200" baseline="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C# and Excel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//</a:t>
            </a:r>
            <a:r>
              <a:rPr lang="th-TH" dirty="0" smtClean="0">
                <a:solidFill>
                  <a:srgbClr val="00B0F0"/>
                </a:solidFill>
              </a:rPr>
              <a:t> กำหนดช่วงที่สนใจให้ </a:t>
            </a:r>
            <a:r>
              <a:rPr lang="en-US" dirty="0" smtClean="0">
                <a:solidFill>
                  <a:srgbClr val="00B0F0"/>
                </a:solidFill>
              </a:rPr>
              <a:t>oRng2</a:t>
            </a:r>
            <a:endParaRPr lang="th-TH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dirty="0" smtClean="0"/>
              <a:t>oRng2 = </a:t>
            </a:r>
            <a:r>
              <a:rPr lang="en-US" dirty="0" err="1" smtClean="0"/>
              <a:t>oSheet.get_Range</a:t>
            </a:r>
            <a:r>
              <a:rPr lang="en-US" dirty="0" smtClean="0"/>
              <a:t>("C2", "C6");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//</a:t>
            </a:r>
            <a:r>
              <a:rPr lang="th-TH" dirty="0" smtClean="0">
                <a:solidFill>
                  <a:srgbClr val="00B0F0"/>
                </a:solidFill>
              </a:rPr>
              <a:t> กำหนดสูตรโดยเอาข้อมูลในช่อง </a:t>
            </a:r>
            <a:r>
              <a:rPr lang="en-US" dirty="0" smtClean="0">
                <a:solidFill>
                  <a:srgbClr val="00B0F0"/>
                </a:solidFill>
              </a:rPr>
              <a:t>A2</a:t>
            </a:r>
            <a:r>
              <a:rPr lang="th-TH" dirty="0" smtClean="0">
                <a:solidFill>
                  <a:srgbClr val="00B0F0"/>
                </a:solidFill>
              </a:rPr>
              <a:t> และ </a:t>
            </a:r>
            <a:r>
              <a:rPr lang="en-US" dirty="0" smtClean="0">
                <a:solidFill>
                  <a:srgbClr val="00B0F0"/>
                </a:solidFill>
              </a:rPr>
              <a:t>B2</a:t>
            </a:r>
            <a:r>
              <a:rPr lang="th-TH" dirty="0" smtClean="0">
                <a:solidFill>
                  <a:srgbClr val="00B0F0"/>
                </a:solidFill>
              </a:rPr>
              <a:t> มาไว้ที่ช่อง </a:t>
            </a:r>
            <a:r>
              <a:rPr lang="en-US" dirty="0" smtClean="0">
                <a:solidFill>
                  <a:srgbClr val="00B0F0"/>
                </a:solidFill>
              </a:rPr>
              <a:t>C2</a:t>
            </a:r>
            <a:r>
              <a:rPr lang="th-TH" dirty="0" smtClean="0">
                <a:solidFill>
                  <a:srgbClr val="00B0F0"/>
                </a:solidFill>
              </a:rPr>
              <a:t> ถึง</a:t>
            </a:r>
            <a:r>
              <a:rPr lang="en-US" dirty="0" smtClean="0">
                <a:solidFill>
                  <a:srgbClr val="00B0F0"/>
                </a:solidFill>
              </a:rPr>
              <a:t> C6</a:t>
            </a:r>
          </a:p>
          <a:p>
            <a:pPr>
              <a:buNone/>
            </a:pPr>
            <a:r>
              <a:rPr lang="en-US" dirty="0" smtClean="0"/>
              <a:t>oRng2.Formula = "=A2 &amp; \" \" &amp; B2";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//</a:t>
            </a:r>
            <a:r>
              <a:rPr lang="th-TH" dirty="0" smtClean="0">
                <a:solidFill>
                  <a:srgbClr val="00B0F0"/>
                </a:solidFill>
              </a:rPr>
              <a:t>เพิ่ม</a:t>
            </a:r>
            <a:r>
              <a:rPr lang="en-US" dirty="0" smtClean="0">
                <a:solidFill>
                  <a:srgbClr val="00B0F0"/>
                </a:solidFill>
              </a:rPr>
              <a:t> Worksheet </a:t>
            </a:r>
            <a:r>
              <a:rPr lang="th-TH" dirty="0" smtClean="0">
                <a:solidFill>
                  <a:srgbClr val="00B0F0"/>
                </a:solidFill>
              </a:rPr>
              <a:t>ใหม่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th-TH" dirty="0" smtClean="0">
                <a:solidFill>
                  <a:srgbClr val="00B0F0"/>
                </a:solidFill>
              </a:rPr>
              <a:t>และตั้งชื่อว่า </a:t>
            </a:r>
            <a:r>
              <a:rPr lang="en-US" dirty="0" smtClean="0">
                <a:solidFill>
                  <a:srgbClr val="00B0F0"/>
                </a:solidFill>
              </a:rPr>
              <a:t>Report 2</a:t>
            </a:r>
          </a:p>
          <a:p>
            <a:pPr>
              <a:buNone/>
            </a:pPr>
            <a:r>
              <a:rPr lang="en-US" dirty="0" err="1" smtClean="0"/>
              <a:t>oSheet</a:t>
            </a:r>
            <a:r>
              <a:rPr lang="en-US" dirty="0" smtClean="0"/>
              <a:t> = </a:t>
            </a:r>
            <a:r>
              <a:rPr lang="en-US" dirty="0" err="1" smtClean="0"/>
              <a:t>oWB.Worksheets.Add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err="1" smtClean="0"/>
              <a:t>oSheet.Name</a:t>
            </a:r>
            <a:r>
              <a:rPr lang="en-US" dirty="0" smtClean="0"/>
              <a:t> = "Report2";</a:t>
            </a:r>
          </a:p>
          <a:p>
            <a:pPr>
              <a:buNone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//</a:t>
            </a:r>
            <a:r>
              <a:rPr lang="th-TH" dirty="0" smtClean="0">
                <a:solidFill>
                  <a:srgbClr val="00B0F0"/>
                </a:solidFill>
              </a:rPr>
              <a:t> ระบุ</a:t>
            </a:r>
            <a:r>
              <a:rPr lang="en-US" dirty="0" smtClean="0">
                <a:solidFill>
                  <a:srgbClr val="00B0F0"/>
                </a:solidFill>
              </a:rPr>
              <a:t> Path </a:t>
            </a:r>
            <a:r>
              <a:rPr lang="th-TH" dirty="0" smtClean="0">
                <a:solidFill>
                  <a:srgbClr val="00B0F0"/>
                </a:solidFill>
              </a:rPr>
              <a:t>ที่จะ </a:t>
            </a:r>
            <a:r>
              <a:rPr lang="en-US" dirty="0" smtClean="0">
                <a:solidFill>
                  <a:srgbClr val="00B0F0"/>
                </a:solidFill>
              </a:rPr>
              <a:t>save</a:t>
            </a:r>
          </a:p>
          <a:p>
            <a:pPr>
              <a:buNone/>
            </a:pPr>
            <a:r>
              <a:rPr lang="en-US" dirty="0" smtClean="0"/>
              <a:t>string </a:t>
            </a:r>
            <a:r>
              <a:rPr lang="en-US" dirty="0" err="1" smtClean="0"/>
              <a:t>fileName</a:t>
            </a:r>
            <a:r>
              <a:rPr lang="en-US" dirty="0" smtClean="0"/>
              <a:t> = </a:t>
            </a:r>
            <a:r>
              <a:rPr lang="en-US" dirty="0" err="1" smtClean="0"/>
              <a:t>Path.GetDirectoryName</a:t>
            </a:r>
            <a:r>
              <a:rPr lang="en-US" dirty="0" smtClean="0"/>
              <a:t>(                    </a:t>
            </a:r>
            <a:r>
              <a:rPr lang="en-US" dirty="0" err="1" smtClean="0"/>
              <a:t>Assembly.GetExecutingAssembly</a:t>
            </a:r>
            <a:r>
              <a:rPr lang="en-US" dirty="0" smtClean="0"/>
              <a:t>().Location) + "\\Sample1.xlsx";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//</a:t>
            </a:r>
            <a:r>
              <a:rPr lang="th-TH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save</a:t>
            </a:r>
          </a:p>
          <a:p>
            <a:pPr>
              <a:buNone/>
            </a:pPr>
            <a:r>
              <a:rPr lang="en-US" dirty="0" err="1" smtClean="0"/>
              <a:t>oWB.SaveAs</a:t>
            </a:r>
            <a:r>
              <a:rPr lang="en-US" dirty="0" smtClean="0"/>
              <a:t>(</a:t>
            </a:r>
            <a:r>
              <a:rPr lang="en-US" dirty="0" err="1" smtClean="0"/>
              <a:t>fileName</a:t>
            </a:r>
            <a:r>
              <a:rPr lang="en-US" dirty="0" smtClean="0"/>
              <a:t>, </a:t>
            </a:r>
            <a:r>
              <a:rPr lang="en-US" dirty="0" err="1" smtClean="0"/>
              <a:t>Excel.XlFileFormat.xlOpenXMLWorkbook</a:t>
            </a:r>
            <a:r>
              <a:rPr lang="en-US" dirty="0" smtClean="0"/>
              <a:t>,                 missing, missing, missing, missing,                    </a:t>
            </a:r>
            <a:r>
              <a:rPr lang="en-US" dirty="0" err="1" smtClean="0"/>
              <a:t>Excel.XlSaveAsAccessMode.xlNoChange</a:t>
            </a:r>
            <a:r>
              <a:rPr lang="en-US" dirty="0" smtClean="0"/>
              <a:t>, </a:t>
            </a:r>
            <a:r>
              <a:rPr lang="en-US" dirty="0" smtClean="0"/>
              <a:t>missing</a:t>
            </a:r>
            <a:r>
              <a:rPr lang="en-US" dirty="0" smtClean="0"/>
              <a:t>, missing, missing, missing</a:t>
            </a:r>
            <a:r>
              <a:rPr lang="en-US" dirty="0" smtClean="0"/>
              <a:t>, missing</a:t>
            </a:r>
            <a:r>
              <a:rPr lang="en-US" dirty="0" smtClean="0"/>
              <a:t>);</a:t>
            </a:r>
            <a:endParaRPr lang="th-TH" dirty="0" smtClean="0"/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//</a:t>
            </a:r>
            <a:r>
              <a:rPr lang="th-TH" dirty="0" smtClean="0">
                <a:solidFill>
                  <a:srgbClr val="00B0F0"/>
                </a:solidFill>
              </a:rPr>
              <a:t> ปิด</a:t>
            </a:r>
            <a:r>
              <a:rPr lang="en-US" dirty="0" smtClean="0">
                <a:solidFill>
                  <a:srgbClr val="00B0F0"/>
                </a:solidFill>
              </a:rPr>
              <a:t> Excel Application</a:t>
            </a:r>
          </a:p>
          <a:p>
            <a:pPr>
              <a:buNone/>
            </a:pPr>
            <a:r>
              <a:rPr lang="en-US" dirty="0" err="1" smtClean="0"/>
              <a:t>oWB.Close</a:t>
            </a:r>
            <a:r>
              <a:rPr lang="en-US" dirty="0" smtClean="0"/>
              <a:t>(missing, missing, missing); </a:t>
            </a:r>
            <a:endParaRPr lang="th-TH" dirty="0" smtClean="0"/>
          </a:p>
          <a:p>
            <a:pPr>
              <a:buNone/>
            </a:pPr>
            <a:r>
              <a:rPr lang="en-US" dirty="0" err="1" smtClean="0"/>
              <a:t>oXL.UserControl</a:t>
            </a:r>
            <a:r>
              <a:rPr lang="en-US" dirty="0" smtClean="0"/>
              <a:t> = true;</a:t>
            </a:r>
            <a:endParaRPr lang="th-TH" dirty="0" smtClean="0"/>
          </a:p>
          <a:p>
            <a:pPr>
              <a:buNone/>
            </a:pPr>
            <a:r>
              <a:rPr lang="en-US" dirty="0" err="1" smtClean="0"/>
              <a:t>oXL.Quit</a:t>
            </a:r>
            <a:r>
              <a:rPr lang="en-US" dirty="0" smtClean="0"/>
              <a:t>();</a:t>
            </a:r>
            <a:endParaRPr lang="th-TH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9600" dirty="0" smtClean="0"/>
              <a:t>finally</a:t>
            </a:r>
            <a:r>
              <a:rPr lang="th-TH" sz="9600" dirty="0" smtClean="0"/>
              <a:t>{</a:t>
            </a:r>
            <a:r>
              <a:rPr lang="en-US" sz="9600" dirty="0" smtClean="0">
                <a:solidFill>
                  <a:srgbClr val="00B0F0"/>
                </a:solidFill>
              </a:rPr>
              <a:t>// </a:t>
            </a:r>
            <a:r>
              <a:rPr lang="th-TH" sz="9600" dirty="0" smtClean="0">
                <a:solidFill>
                  <a:srgbClr val="00B0F0"/>
                </a:solidFill>
              </a:rPr>
              <a:t>เคลียร์ </a:t>
            </a:r>
            <a:r>
              <a:rPr lang="en-US" sz="9600" dirty="0" smtClean="0">
                <a:solidFill>
                  <a:srgbClr val="00B0F0"/>
                </a:solidFill>
              </a:rPr>
              <a:t>Excel COM resources</a:t>
            </a:r>
            <a:r>
              <a:rPr lang="th-TH" sz="9600" dirty="0" smtClean="0">
                <a:solidFill>
                  <a:srgbClr val="00B0F0"/>
                </a:solidFill>
              </a:rPr>
              <a:t> โดยการเรียก </a:t>
            </a:r>
            <a:r>
              <a:rPr lang="en-US" sz="9600" dirty="0" smtClean="0">
                <a:solidFill>
                  <a:srgbClr val="00B0F0"/>
                </a:solidFill>
              </a:rPr>
              <a:t> </a:t>
            </a:r>
            <a:r>
              <a:rPr lang="en-US" sz="9600" dirty="0" err="1" smtClean="0">
                <a:solidFill>
                  <a:srgbClr val="00B0F0"/>
                </a:solidFill>
              </a:rPr>
              <a:t>Marshal.FinalReleaseComObject</a:t>
            </a:r>
            <a:r>
              <a:rPr lang="en-US" sz="9600" dirty="0" smtClean="0">
                <a:solidFill>
                  <a:srgbClr val="00B0F0"/>
                </a:solidFill>
              </a:rPr>
              <a:t> </a:t>
            </a:r>
            <a:r>
              <a:rPr lang="th-TH" sz="9600" dirty="0" smtClean="0">
                <a:solidFill>
                  <a:srgbClr val="00B0F0"/>
                </a:solidFill>
              </a:rPr>
              <a:t>ให้กับทุก</a:t>
            </a:r>
            <a:r>
              <a:rPr lang="en-US" sz="9600" dirty="0" smtClean="0">
                <a:solidFill>
                  <a:srgbClr val="00B0F0"/>
                </a:solidFill>
              </a:rPr>
              <a:t> object</a:t>
            </a:r>
            <a:r>
              <a:rPr lang="th-TH" sz="9600" dirty="0" smtClean="0">
                <a:solidFill>
                  <a:srgbClr val="00B0F0"/>
                </a:solidFill>
              </a:rPr>
              <a:t> ที่เราสร้าง</a:t>
            </a:r>
          </a:p>
          <a:p>
            <a:pPr>
              <a:buNone/>
            </a:pPr>
            <a:r>
              <a:rPr lang="th-TH" sz="9600" dirty="0" smtClean="0"/>
              <a:t>		</a:t>
            </a:r>
            <a:r>
              <a:rPr lang="en-US" sz="9600" dirty="0" smtClean="0"/>
              <a:t>if (oRng2 != null)</a:t>
            </a:r>
          </a:p>
          <a:p>
            <a:pPr>
              <a:buNone/>
            </a:pPr>
            <a:r>
              <a:rPr lang="th-TH" sz="9600" dirty="0" smtClean="0"/>
              <a:t>                {</a:t>
            </a:r>
          </a:p>
          <a:p>
            <a:pPr>
              <a:buNone/>
            </a:pPr>
            <a:r>
              <a:rPr lang="en-US" sz="9600" dirty="0" smtClean="0"/>
              <a:t>                    </a:t>
            </a:r>
            <a:r>
              <a:rPr lang="en-US" sz="9600" dirty="0" err="1" smtClean="0"/>
              <a:t>Marshal.FinalReleaseComObject</a:t>
            </a:r>
            <a:r>
              <a:rPr lang="en-US" sz="9600" dirty="0" smtClean="0"/>
              <a:t>(oRng2);</a:t>
            </a:r>
          </a:p>
          <a:p>
            <a:pPr>
              <a:buNone/>
            </a:pPr>
            <a:r>
              <a:rPr lang="en-US" sz="9600" dirty="0" smtClean="0"/>
              <a:t>                    oRng2 = null;</a:t>
            </a:r>
          </a:p>
          <a:p>
            <a:pPr>
              <a:buNone/>
            </a:pPr>
            <a:r>
              <a:rPr lang="th-TH" sz="9600" dirty="0" smtClean="0"/>
              <a:t>                }</a:t>
            </a:r>
          </a:p>
          <a:p>
            <a:pPr>
              <a:buNone/>
            </a:pPr>
            <a:r>
              <a:rPr lang="en-US" sz="9600" dirty="0" smtClean="0"/>
              <a:t>                if (oRng1 != null)</a:t>
            </a:r>
          </a:p>
          <a:p>
            <a:pPr>
              <a:buNone/>
            </a:pPr>
            <a:r>
              <a:rPr lang="th-TH" sz="9600" dirty="0" smtClean="0"/>
              <a:t>                {</a:t>
            </a:r>
          </a:p>
          <a:p>
            <a:pPr>
              <a:buNone/>
            </a:pPr>
            <a:r>
              <a:rPr lang="en-US" sz="9600" dirty="0" smtClean="0"/>
              <a:t>                    </a:t>
            </a:r>
            <a:r>
              <a:rPr lang="en-US" sz="9600" dirty="0" err="1" smtClean="0"/>
              <a:t>Marshal.FinalReleaseComObject</a:t>
            </a:r>
            <a:r>
              <a:rPr lang="en-US" sz="9600" dirty="0" smtClean="0"/>
              <a:t>(oRng1);</a:t>
            </a:r>
          </a:p>
          <a:p>
            <a:pPr>
              <a:buNone/>
            </a:pPr>
            <a:r>
              <a:rPr lang="en-US" sz="9600" dirty="0" smtClean="0"/>
              <a:t>                    oRng1 = null;</a:t>
            </a:r>
          </a:p>
          <a:p>
            <a:pPr>
              <a:buNone/>
            </a:pPr>
            <a:r>
              <a:rPr lang="th-TH" sz="9600" dirty="0" smtClean="0"/>
              <a:t>                }</a:t>
            </a:r>
          </a:p>
          <a:p>
            <a:pPr>
              <a:buNone/>
            </a:pPr>
            <a:r>
              <a:rPr lang="en-US" sz="9600" dirty="0" smtClean="0"/>
              <a:t>                if (</a:t>
            </a:r>
            <a:r>
              <a:rPr lang="en-US" sz="9600" dirty="0" err="1" smtClean="0"/>
              <a:t>oCells</a:t>
            </a:r>
            <a:r>
              <a:rPr lang="en-US" sz="9600" dirty="0" smtClean="0"/>
              <a:t> != null)</a:t>
            </a:r>
          </a:p>
          <a:p>
            <a:pPr>
              <a:buNone/>
            </a:pPr>
            <a:r>
              <a:rPr lang="th-TH" sz="9600" dirty="0" smtClean="0"/>
              <a:t>                {</a:t>
            </a:r>
          </a:p>
          <a:p>
            <a:pPr>
              <a:buNone/>
            </a:pPr>
            <a:r>
              <a:rPr lang="en-US" sz="9600" dirty="0" smtClean="0"/>
              <a:t>                    </a:t>
            </a:r>
            <a:r>
              <a:rPr lang="en-US" sz="9600" dirty="0" err="1" smtClean="0"/>
              <a:t>Marshal.FinalReleaseComObject</a:t>
            </a:r>
            <a:r>
              <a:rPr lang="en-US" sz="9600" dirty="0" smtClean="0"/>
              <a:t>(</a:t>
            </a:r>
            <a:r>
              <a:rPr lang="en-US" sz="9600" dirty="0" err="1" smtClean="0"/>
              <a:t>oCells</a:t>
            </a:r>
            <a:r>
              <a:rPr lang="en-US" sz="9600" dirty="0" smtClean="0"/>
              <a:t>);</a:t>
            </a:r>
          </a:p>
          <a:p>
            <a:pPr>
              <a:buNone/>
            </a:pPr>
            <a:r>
              <a:rPr lang="en-US" sz="9600" dirty="0" smtClean="0"/>
              <a:t>                    </a:t>
            </a:r>
            <a:r>
              <a:rPr lang="en-US" sz="9600" dirty="0" err="1" smtClean="0"/>
              <a:t>oCells</a:t>
            </a:r>
            <a:r>
              <a:rPr lang="en-US" sz="9600" dirty="0" smtClean="0"/>
              <a:t> = null;</a:t>
            </a:r>
          </a:p>
          <a:p>
            <a:pPr>
              <a:buNone/>
            </a:pPr>
            <a:r>
              <a:rPr lang="th-TH" sz="9600" dirty="0" smtClean="0"/>
              <a:t>                </a:t>
            </a:r>
            <a:r>
              <a:rPr lang="th-TH" sz="9600" dirty="0" smtClean="0"/>
              <a:t>}</a:t>
            </a:r>
            <a:endParaRPr lang="en-US" sz="9600" dirty="0" smtClean="0"/>
          </a:p>
          <a:p>
            <a:pPr>
              <a:buNone/>
            </a:pPr>
            <a:endParaRPr lang="th-TH" sz="9600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endParaRPr lang="th-TH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th-TH" dirty="0" smtClean="0"/>
              <a:t>		</a:t>
            </a:r>
            <a:r>
              <a:rPr lang="en-US" dirty="0" smtClean="0"/>
              <a:t>if (</a:t>
            </a:r>
            <a:r>
              <a:rPr lang="en-US" dirty="0" err="1" smtClean="0"/>
              <a:t>oSheet</a:t>
            </a:r>
            <a:r>
              <a:rPr lang="en-US" dirty="0" smtClean="0"/>
              <a:t> != null)</a:t>
            </a:r>
          </a:p>
          <a:p>
            <a:pPr>
              <a:buNone/>
            </a:pPr>
            <a:r>
              <a:rPr lang="th-TH" dirty="0" smtClean="0"/>
              <a:t>                {</a:t>
            </a:r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Marshal.FinalReleaseComObject</a:t>
            </a:r>
            <a:r>
              <a:rPr lang="en-US" dirty="0" smtClean="0"/>
              <a:t>(</a:t>
            </a:r>
            <a:r>
              <a:rPr lang="en-US" dirty="0" err="1" smtClean="0"/>
              <a:t>oSheet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oSheet</a:t>
            </a:r>
            <a:r>
              <a:rPr lang="en-US" dirty="0" smtClean="0"/>
              <a:t> = null;</a:t>
            </a:r>
          </a:p>
          <a:p>
            <a:pPr>
              <a:buNone/>
            </a:pPr>
            <a:r>
              <a:rPr lang="th-TH" dirty="0" smtClean="0"/>
              <a:t>                }</a:t>
            </a:r>
          </a:p>
          <a:p>
            <a:pPr>
              <a:buNone/>
            </a:pPr>
            <a:r>
              <a:rPr lang="en-US" dirty="0" smtClean="0"/>
              <a:t>                if (</a:t>
            </a:r>
            <a:r>
              <a:rPr lang="en-US" dirty="0" err="1" smtClean="0"/>
              <a:t>oWB</a:t>
            </a:r>
            <a:r>
              <a:rPr lang="en-US" dirty="0" smtClean="0"/>
              <a:t> != null)</a:t>
            </a:r>
          </a:p>
          <a:p>
            <a:pPr>
              <a:buNone/>
            </a:pPr>
            <a:r>
              <a:rPr lang="th-TH" dirty="0" smtClean="0"/>
              <a:t>                {</a:t>
            </a:r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Marshal.FinalReleaseComObject</a:t>
            </a:r>
            <a:r>
              <a:rPr lang="en-US" dirty="0" smtClean="0"/>
              <a:t>(</a:t>
            </a:r>
            <a:r>
              <a:rPr lang="en-US" dirty="0" err="1" smtClean="0"/>
              <a:t>oWB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oWB</a:t>
            </a:r>
            <a:r>
              <a:rPr lang="en-US" dirty="0" smtClean="0"/>
              <a:t> = null;</a:t>
            </a:r>
          </a:p>
          <a:p>
            <a:pPr>
              <a:buNone/>
            </a:pPr>
            <a:r>
              <a:rPr lang="th-TH" dirty="0" smtClean="0"/>
              <a:t>                }</a:t>
            </a:r>
          </a:p>
          <a:p>
            <a:pPr>
              <a:buNone/>
            </a:pPr>
            <a:r>
              <a:rPr lang="en-US" dirty="0" smtClean="0"/>
              <a:t>                if (</a:t>
            </a:r>
            <a:r>
              <a:rPr lang="en-US" dirty="0" err="1" smtClean="0"/>
              <a:t>oWBs</a:t>
            </a:r>
            <a:r>
              <a:rPr lang="en-US" dirty="0" smtClean="0"/>
              <a:t> != null)</a:t>
            </a:r>
          </a:p>
          <a:p>
            <a:pPr>
              <a:buNone/>
            </a:pPr>
            <a:r>
              <a:rPr lang="th-TH" dirty="0" smtClean="0"/>
              <a:t>                {</a:t>
            </a:r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Marshal.FinalReleaseComObject</a:t>
            </a:r>
            <a:r>
              <a:rPr lang="en-US" dirty="0" smtClean="0"/>
              <a:t>(</a:t>
            </a:r>
            <a:r>
              <a:rPr lang="en-US" dirty="0" err="1" smtClean="0"/>
              <a:t>oWBs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oWBs</a:t>
            </a:r>
            <a:r>
              <a:rPr lang="en-US" dirty="0" smtClean="0"/>
              <a:t> = null;</a:t>
            </a:r>
          </a:p>
          <a:p>
            <a:pPr>
              <a:buNone/>
            </a:pPr>
            <a:r>
              <a:rPr lang="th-TH" dirty="0" smtClean="0"/>
              <a:t>                }</a:t>
            </a:r>
          </a:p>
          <a:p>
            <a:pPr>
              <a:buNone/>
            </a:pPr>
            <a:r>
              <a:rPr lang="en-US" dirty="0" smtClean="0"/>
              <a:t>                if (</a:t>
            </a:r>
            <a:r>
              <a:rPr lang="en-US" dirty="0" err="1" smtClean="0"/>
              <a:t>oXL</a:t>
            </a:r>
            <a:r>
              <a:rPr lang="en-US" dirty="0" smtClean="0"/>
              <a:t> != null)</a:t>
            </a:r>
          </a:p>
          <a:p>
            <a:pPr>
              <a:buNone/>
            </a:pPr>
            <a:r>
              <a:rPr lang="th-TH" dirty="0" smtClean="0"/>
              <a:t>                {</a:t>
            </a:r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Marshal.FinalReleaseComObject</a:t>
            </a:r>
            <a:r>
              <a:rPr lang="en-US" dirty="0" smtClean="0"/>
              <a:t>(</a:t>
            </a:r>
            <a:r>
              <a:rPr lang="en-US" dirty="0" err="1" smtClean="0"/>
              <a:t>oXL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oXL</a:t>
            </a:r>
            <a:r>
              <a:rPr lang="en-US" dirty="0" smtClean="0"/>
              <a:t> = null;</a:t>
            </a:r>
          </a:p>
          <a:p>
            <a:pPr>
              <a:buNone/>
            </a:pPr>
            <a:r>
              <a:rPr lang="th-TH" dirty="0" smtClean="0"/>
              <a:t>                }</a:t>
            </a:r>
          </a:p>
          <a:p>
            <a:pPr>
              <a:buNone/>
            </a:pPr>
            <a:r>
              <a:rPr lang="th-TH" dirty="0" smtClean="0"/>
              <a:t>            }</a:t>
            </a:r>
            <a:endParaRPr lang="th-TH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create Excel file in C#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Before you create an Excel file in C# , you have to add the </a:t>
            </a:r>
            <a:r>
              <a:rPr lang="en-US" b="1" dirty="0" smtClean="0"/>
              <a:t>Microsoft Excel 12.0 Object Library</a:t>
            </a:r>
            <a:r>
              <a:rPr lang="en-US" dirty="0" smtClean="0"/>
              <a:t> to you project.</a:t>
            </a:r>
          </a:p>
          <a:p>
            <a:endParaRPr lang="en-US" dirty="0" smtClean="0"/>
          </a:p>
          <a:p>
            <a:r>
              <a:rPr lang="en-US" dirty="0" smtClean="0"/>
              <a:t>Create a new project and add a Command Button to the Form.</a:t>
            </a:r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Reference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Select reference dialogue from Project menu</a:t>
            </a:r>
          </a:p>
          <a:p>
            <a:endParaRPr lang="th-TH" sz="4400" dirty="0"/>
          </a:p>
        </p:txBody>
      </p:sp>
      <p:pic>
        <p:nvPicPr>
          <p:cNvPr id="1027" name="Picture 3" descr="C:\Users\Comp\Pictures\csharp\addreferenc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438400"/>
            <a:ext cx="4933950" cy="3838575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2050" name="Picture 2" descr="C:\Users\Comp\Pictures\csharp\addexc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0413" y="809625"/>
            <a:ext cx="7621587" cy="523875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using System;</a:t>
            </a:r>
          </a:p>
          <a:p>
            <a:pPr>
              <a:buNone/>
            </a:pPr>
            <a:r>
              <a:rPr lang="en-US" dirty="0" smtClean="0"/>
              <a:t>using </a:t>
            </a:r>
            <a:r>
              <a:rPr lang="en-US" dirty="0" err="1" smtClean="0"/>
              <a:t>System.Collections.Generic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using </a:t>
            </a:r>
            <a:r>
              <a:rPr lang="en-US" dirty="0" err="1" smtClean="0"/>
              <a:t>System.Windows.Forms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using Excel = </a:t>
            </a:r>
            <a:r>
              <a:rPr lang="en-US" dirty="0" err="1" smtClean="0"/>
              <a:t>Microsoft.Office.Interop.Excel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using System.IO;</a:t>
            </a:r>
          </a:p>
          <a:p>
            <a:pPr>
              <a:buNone/>
            </a:pPr>
            <a:r>
              <a:rPr lang="en-US" dirty="0" smtClean="0"/>
              <a:t>using </a:t>
            </a:r>
            <a:r>
              <a:rPr lang="en-US" dirty="0" err="1" smtClean="0"/>
              <a:t>System.Runtime.InteropServices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using </a:t>
            </a:r>
            <a:r>
              <a:rPr lang="en-US" dirty="0" err="1" smtClean="0"/>
              <a:t>System.Reflection</a:t>
            </a:r>
            <a:r>
              <a:rPr lang="en-US" dirty="0" smtClean="0"/>
              <a:t>;</a:t>
            </a:r>
            <a:endParaRPr lang="th-TH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2860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</a:t>
            </a:r>
            <a:r>
              <a:rPr lang="th-TH" dirty="0" smtClean="0"/>
              <a:t>ต่างๆ เวลาใช้งาน </a:t>
            </a:r>
            <a:r>
              <a:rPr lang="en-US" dirty="0" smtClean="0"/>
              <a:t>Excel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>
              <a:buNone/>
            </a:pPr>
            <a:r>
              <a:rPr lang="en-US" dirty="0" smtClean="0"/>
              <a:t>object missing = </a:t>
            </a:r>
            <a:r>
              <a:rPr lang="en-US" dirty="0" err="1" smtClean="0"/>
              <a:t>Type.Missing</a:t>
            </a:r>
            <a:r>
              <a:rPr lang="en-US" dirty="0" smtClean="0"/>
              <a:t>;</a:t>
            </a:r>
          </a:p>
          <a:p>
            <a:pPr lvl="1">
              <a:buNone/>
            </a:pPr>
            <a:r>
              <a:rPr lang="en-US" dirty="0" err="1" smtClean="0"/>
              <a:t>Excel.Application</a:t>
            </a:r>
            <a:r>
              <a:rPr lang="en-US" dirty="0" smtClean="0"/>
              <a:t> </a:t>
            </a:r>
            <a:r>
              <a:rPr lang="en-US" dirty="0" err="1" smtClean="0"/>
              <a:t>oXL</a:t>
            </a:r>
            <a:r>
              <a:rPr lang="en-US" dirty="0" smtClean="0"/>
              <a:t> = null;</a:t>
            </a:r>
          </a:p>
          <a:p>
            <a:pPr lvl="1">
              <a:buNone/>
            </a:pPr>
            <a:r>
              <a:rPr lang="en-US" dirty="0" err="1" smtClean="0"/>
              <a:t>Excel.Workbooks</a:t>
            </a:r>
            <a:r>
              <a:rPr lang="en-US" dirty="0" smtClean="0"/>
              <a:t> </a:t>
            </a:r>
            <a:r>
              <a:rPr lang="en-US" dirty="0" err="1" smtClean="0"/>
              <a:t>oWBs</a:t>
            </a:r>
            <a:r>
              <a:rPr lang="en-US" dirty="0" smtClean="0"/>
              <a:t> = null;</a:t>
            </a:r>
          </a:p>
          <a:p>
            <a:pPr lvl="1">
              <a:buNone/>
            </a:pPr>
            <a:r>
              <a:rPr lang="en-US" dirty="0" err="1" smtClean="0"/>
              <a:t>Excel.Workbook</a:t>
            </a:r>
            <a:r>
              <a:rPr lang="en-US" dirty="0" smtClean="0"/>
              <a:t> </a:t>
            </a:r>
            <a:r>
              <a:rPr lang="en-US" dirty="0" err="1" smtClean="0"/>
              <a:t>oWB</a:t>
            </a:r>
            <a:r>
              <a:rPr lang="en-US" dirty="0" smtClean="0"/>
              <a:t> = null;</a:t>
            </a:r>
          </a:p>
          <a:p>
            <a:pPr lvl="1">
              <a:buNone/>
            </a:pPr>
            <a:r>
              <a:rPr lang="en-US" dirty="0" err="1" smtClean="0"/>
              <a:t>Excel.Worksheet</a:t>
            </a:r>
            <a:r>
              <a:rPr lang="en-US" dirty="0" smtClean="0"/>
              <a:t> </a:t>
            </a:r>
            <a:r>
              <a:rPr lang="en-US" dirty="0" err="1" smtClean="0"/>
              <a:t>oSheet</a:t>
            </a:r>
            <a:r>
              <a:rPr lang="en-US" dirty="0" smtClean="0"/>
              <a:t> = null;</a:t>
            </a:r>
          </a:p>
          <a:p>
            <a:pPr lvl="1">
              <a:buNone/>
            </a:pPr>
            <a:r>
              <a:rPr lang="en-US" dirty="0" err="1" smtClean="0"/>
              <a:t>Excel.Range</a:t>
            </a:r>
            <a:r>
              <a:rPr lang="en-US" dirty="0" smtClean="0"/>
              <a:t> </a:t>
            </a:r>
            <a:r>
              <a:rPr lang="en-US" dirty="0" err="1" smtClean="0"/>
              <a:t>oCells</a:t>
            </a:r>
            <a:r>
              <a:rPr lang="en-US" dirty="0" smtClean="0"/>
              <a:t> = null;</a:t>
            </a:r>
          </a:p>
          <a:p>
            <a:pPr lvl="1">
              <a:buNone/>
            </a:pPr>
            <a:r>
              <a:rPr lang="en-US" dirty="0" err="1" smtClean="0"/>
              <a:t>Excel.Range</a:t>
            </a:r>
            <a:r>
              <a:rPr lang="en-US" dirty="0" smtClean="0"/>
              <a:t> oRng1 = null;</a:t>
            </a:r>
          </a:p>
          <a:p>
            <a:pPr lvl="1">
              <a:buNone/>
            </a:pPr>
            <a:r>
              <a:rPr lang="en-US" dirty="0" err="1" smtClean="0"/>
              <a:t>Excel.Range</a:t>
            </a:r>
            <a:r>
              <a:rPr lang="en-US" dirty="0" smtClean="0"/>
              <a:t> oRng2 = null;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โครงสร้างของ </a:t>
            </a:r>
            <a:r>
              <a:rPr lang="en-US" dirty="0" smtClean="0"/>
              <a:t>Code </a:t>
            </a:r>
            <a:r>
              <a:rPr lang="th-TH" dirty="0" smtClean="0"/>
              <a:t>ที่จะเขียน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try{</a:t>
            </a:r>
          </a:p>
          <a:p>
            <a:pPr>
              <a:buNone/>
            </a:pPr>
            <a:r>
              <a:rPr lang="en-US" dirty="0" smtClean="0"/>
              <a:t>…..</a:t>
            </a:r>
          </a:p>
          <a:p>
            <a:pPr>
              <a:buNone/>
            </a:pPr>
            <a:r>
              <a:rPr lang="en-US" dirty="0" smtClean="0"/>
              <a:t>} catch (Exception ex){                </a:t>
            </a:r>
            <a:r>
              <a:rPr lang="en-US" dirty="0" err="1" smtClean="0"/>
              <a:t>Console.WriteLine</a:t>
            </a:r>
            <a:r>
              <a:rPr lang="en-US" dirty="0" smtClean="0"/>
              <a:t>("Error: {0}", </a:t>
            </a:r>
            <a:r>
              <a:rPr lang="en-US" dirty="0" err="1" smtClean="0"/>
              <a:t>ex.Message</a:t>
            </a:r>
            <a:r>
              <a:rPr lang="en-US" dirty="0" smtClean="0"/>
              <a:t>);}</a:t>
            </a:r>
          </a:p>
          <a:p>
            <a:pPr>
              <a:buNone/>
            </a:pPr>
            <a:r>
              <a:rPr lang="en-US" dirty="0" smtClean="0"/>
              <a:t>finally{</a:t>
            </a:r>
          </a:p>
          <a:p>
            <a:pPr>
              <a:buNone/>
            </a:pPr>
            <a:r>
              <a:rPr lang="en-US" dirty="0" smtClean="0"/>
              <a:t>…..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r>
              <a:rPr lang="th-TH" dirty="0" smtClean="0"/>
              <a:t> ในส่วน </a:t>
            </a:r>
            <a:r>
              <a:rPr lang="en-US" dirty="0" smtClean="0"/>
              <a:t>try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// </a:t>
            </a:r>
            <a:r>
              <a:rPr lang="th-TH" dirty="0" smtClean="0">
                <a:solidFill>
                  <a:srgbClr val="00B0F0"/>
                </a:solidFill>
              </a:rPr>
              <a:t>เริ่ม </a:t>
            </a:r>
            <a:r>
              <a:rPr lang="en-US" dirty="0" smtClean="0">
                <a:solidFill>
                  <a:srgbClr val="00B0F0"/>
                </a:solidFill>
              </a:rPr>
              <a:t>Excel</a:t>
            </a:r>
            <a:r>
              <a:rPr lang="th-TH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Application</a:t>
            </a:r>
            <a:endParaRPr lang="th-TH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dirty="0" err="1" smtClean="0"/>
              <a:t>oXL</a:t>
            </a:r>
            <a:r>
              <a:rPr lang="en-US" dirty="0" smtClean="0"/>
              <a:t> = new </a:t>
            </a:r>
            <a:r>
              <a:rPr lang="en-US" dirty="0" err="1" smtClean="0"/>
              <a:t>Excel.Application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err="1" smtClean="0"/>
              <a:t>oXL.Visible</a:t>
            </a:r>
            <a:r>
              <a:rPr lang="en-US" dirty="0" smtClean="0"/>
              <a:t> = false;</a:t>
            </a:r>
            <a:r>
              <a:rPr lang="th-TH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//</a:t>
            </a:r>
            <a:r>
              <a:rPr lang="th-TH" dirty="0" smtClean="0">
                <a:solidFill>
                  <a:srgbClr val="00B0F0"/>
                </a:solidFill>
              </a:rPr>
              <a:t> ถ้าเป็น </a:t>
            </a:r>
            <a:r>
              <a:rPr lang="en-US" dirty="0" smtClean="0">
                <a:solidFill>
                  <a:srgbClr val="00B0F0"/>
                </a:solidFill>
              </a:rPr>
              <a:t>true </a:t>
            </a:r>
            <a:r>
              <a:rPr lang="th-TH" dirty="0" smtClean="0">
                <a:solidFill>
                  <a:srgbClr val="00B0F0"/>
                </a:solidFill>
              </a:rPr>
              <a:t>จะเปิดโปรแกรมมาให้เห็น</a:t>
            </a:r>
            <a:endParaRPr lang="en-US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// </a:t>
            </a:r>
            <a:r>
              <a:rPr lang="th-TH" dirty="0" smtClean="0">
                <a:solidFill>
                  <a:srgbClr val="00B0F0"/>
                </a:solidFill>
              </a:rPr>
              <a:t>สร้าง</a:t>
            </a:r>
            <a:r>
              <a:rPr lang="en-US" dirty="0" smtClean="0">
                <a:solidFill>
                  <a:srgbClr val="00B0F0"/>
                </a:solidFill>
              </a:rPr>
              <a:t> Workbook</a:t>
            </a:r>
            <a:r>
              <a:rPr lang="th-TH" dirty="0" smtClean="0">
                <a:solidFill>
                  <a:srgbClr val="00B0F0"/>
                </a:solidFill>
              </a:rPr>
              <a:t> ใหม่</a:t>
            </a:r>
            <a:endParaRPr lang="en-US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dirty="0" err="1" smtClean="0"/>
              <a:t>oWBs</a:t>
            </a:r>
            <a:r>
              <a:rPr lang="en-US" dirty="0" smtClean="0"/>
              <a:t> = </a:t>
            </a:r>
            <a:r>
              <a:rPr lang="en-US" dirty="0" err="1" smtClean="0"/>
              <a:t>oXL.Workbooks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oWB</a:t>
            </a:r>
            <a:r>
              <a:rPr lang="en-US" dirty="0" smtClean="0"/>
              <a:t> = </a:t>
            </a:r>
            <a:r>
              <a:rPr lang="en-US" dirty="0" err="1" smtClean="0"/>
              <a:t>oWBs.Add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// </a:t>
            </a:r>
            <a:r>
              <a:rPr lang="th-TH" dirty="0" smtClean="0">
                <a:solidFill>
                  <a:srgbClr val="00B0F0"/>
                </a:solidFill>
              </a:rPr>
              <a:t>เลือก </a:t>
            </a:r>
            <a:r>
              <a:rPr lang="en-US" dirty="0" smtClean="0">
                <a:solidFill>
                  <a:srgbClr val="00B0F0"/>
                </a:solidFill>
              </a:rPr>
              <a:t>Worksheet </a:t>
            </a:r>
            <a:r>
              <a:rPr lang="th-TH" dirty="0" smtClean="0">
                <a:solidFill>
                  <a:srgbClr val="00B0F0"/>
                </a:solidFill>
              </a:rPr>
              <a:t>ที่</a:t>
            </a:r>
            <a:r>
              <a:rPr lang="en-US" dirty="0" smtClean="0">
                <a:solidFill>
                  <a:srgbClr val="00B0F0"/>
                </a:solidFill>
              </a:rPr>
              <a:t> active</a:t>
            </a:r>
            <a:r>
              <a:rPr lang="th-TH" dirty="0" smtClean="0">
                <a:solidFill>
                  <a:srgbClr val="00B0F0"/>
                </a:solidFill>
              </a:rPr>
              <a:t> และตั้งชื่อ</a:t>
            </a:r>
            <a:endParaRPr lang="en-US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dirty="0" err="1" smtClean="0"/>
              <a:t>oSheet</a:t>
            </a:r>
            <a:r>
              <a:rPr lang="en-US" dirty="0" smtClean="0"/>
              <a:t> = </a:t>
            </a:r>
            <a:r>
              <a:rPr lang="en-US" dirty="0" err="1" smtClean="0"/>
              <a:t>oWB.ActiveSheet</a:t>
            </a:r>
            <a:r>
              <a:rPr lang="en-US" dirty="0" smtClean="0"/>
              <a:t> as </a:t>
            </a:r>
            <a:r>
              <a:rPr lang="en-US" dirty="0" err="1" smtClean="0"/>
              <a:t>Excel.Worksheet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oSheet.Name</a:t>
            </a:r>
            <a:r>
              <a:rPr lang="en-US" dirty="0" smtClean="0"/>
              <a:t> = "Report“;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629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// </a:t>
            </a:r>
            <a:r>
              <a:rPr lang="th-TH" sz="2400" dirty="0" smtClean="0">
                <a:solidFill>
                  <a:srgbClr val="00B0F0"/>
                </a:solidFill>
              </a:rPr>
              <a:t>กรอกข้อมูลใน</a:t>
            </a:r>
            <a:r>
              <a:rPr lang="en-US" sz="2400" dirty="0" smtClean="0">
                <a:solidFill>
                  <a:srgbClr val="00B0F0"/>
                </a:solidFill>
              </a:rPr>
              <a:t> cell</a:t>
            </a:r>
            <a:r>
              <a:rPr lang="th-TH" sz="2400" dirty="0" smtClean="0">
                <a:solidFill>
                  <a:srgbClr val="00B0F0"/>
                </a:solidFill>
              </a:rPr>
              <a:t> </a:t>
            </a:r>
            <a:endParaRPr lang="en-US" sz="24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2400" dirty="0" err="1" smtClean="0"/>
              <a:t>oCells</a:t>
            </a:r>
            <a:r>
              <a:rPr lang="en-US" sz="2400" dirty="0" smtClean="0"/>
              <a:t> = </a:t>
            </a:r>
            <a:r>
              <a:rPr lang="en-US" sz="2400" dirty="0" err="1" smtClean="0"/>
              <a:t>oSheet.Cells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err="1" smtClean="0"/>
              <a:t>oCells</a:t>
            </a:r>
            <a:r>
              <a:rPr lang="en-US" sz="2400" dirty="0" smtClean="0"/>
              <a:t>[1, 1] = "First Name";</a:t>
            </a:r>
          </a:p>
          <a:p>
            <a:pPr>
              <a:buNone/>
            </a:pPr>
            <a:r>
              <a:rPr lang="en-US" sz="2400" dirty="0" err="1" smtClean="0"/>
              <a:t>oCells</a:t>
            </a:r>
            <a:r>
              <a:rPr lang="en-US" sz="2400" dirty="0" smtClean="0"/>
              <a:t>[1, 2] = "Last Name";</a:t>
            </a:r>
          </a:p>
          <a:p>
            <a:pPr>
              <a:buNone/>
            </a:pPr>
            <a:r>
              <a:rPr lang="en-US" sz="2400" dirty="0" err="1" smtClean="0"/>
              <a:t>oCells</a:t>
            </a:r>
            <a:r>
              <a:rPr lang="en-US" sz="2400" dirty="0" smtClean="0"/>
              <a:t>[1, 3] = "Full Name</a:t>
            </a:r>
            <a:r>
              <a:rPr lang="en-US" sz="2400" dirty="0" smtClean="0"/>
              <a:t>";</a:t>
            </a:r>
            <a:endParaRPr lang="th-TH" sz="2400" dirty="0" smtClean="0"/>
          </a:p>
          <a:p>
            <a:pPr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// </a:t>
            </a:r>
            <a:r>
              <a:rPr lang="th-TH" sz="2400" dirty="0" smtClean="0">
                <a:solidFill>
                  <a:srgbClr val="00B0F0"/>
                </a:solidFill>
              </a:rPr>
              <a:t>สร้าง </a:t>
            </a:r>
            <a:r>
              <a:rPr lang="en-US" sz="2400" dirty="0" smtClean="0">
                <a:solidFill>
                  <a:srgbClr val="00B0F0"/>
                </a:solidFill>
              </a:rPr>
              <a:t>array </a:t>
            </a:r>
            <a:r>
              <a:rPr lang="th-TH" sz="2400" dirty="0" smtClean="0">
                <a:solidFill>
                  <a:srgbClr val="00B0F0"/>
                </a:solidFill>
              </a:rPr>
              <a:t>ของ</a:t>
            </a:r>
            <a:r>
              <a:rPr lang="en-US" sz="2400" dirty="0" smtClean="0">
                <a:solidFill>
                  <a:srgbClr val="00B0F0"/>
                </a:solidFill>
              </a:rPr>
              <a:t> user names</a:t>
            </a:r>
          </a:p>
          <a:p>
            <a:pPr>
              <a:buNone/>
            </a:pPr>
            <a:r>
              <a:rPr lang="en-US" sz="2400" dirty="0" smtClean="0"/>
              <a:t>string[,] </a:t>
            </a:r>
            <a:r>
              <a:rPr lang="en-US" sz="2400" dirty="0" err="1" smtClean="0"/>
              <a:t>saNames</a:t>
            </a:r>
            <a:r>
              <a:rPr lang="en-US" sz="2400" dirty="0" smtClean="0"/>
              <a:t> = new string[,] {</a:t>
            </a:r>
          </a:p>
          <a:p>
            <a:pPr>
              <a:buNone/>
            </a:pPr>
            <a:r>
              <a:rPr lang="en-US" sz="2400" dirty="0" smtClean="0"/>
              <a:t>{"John", "Smith"}, </a:t>
            </a:r>
          </a:p>
          <a:p>
            <a:pPr>
              <a:buNone/>
            </a:pPr>
            <a:r>
              <a:rPr lang="en-US" sz="2400" dirty="0" smtClean="0"/>
              <a:t>{"Tom", "Brown"}, </a:t>
            </a:r>
          </a:p>
          <a:p>
            <a:pPr>
              <a:buNone/>
            </a:pPr>
            <a:r>
              <a:rPr lang="en-US" sz="2400" dirty="0" smtClean="0"/>
              <a:t>{"Sue", "Thomas"}, </a:t>
            </a:r>
          </a:p>
          <a:p>
            <a:pPr>
              <a:buNone/>
            </a:pPr>
            <a:r>
              <a:rPr lang="en-US" sz="2400" dirty="0" smtClean="0"/>
              <a:t>{"Jane", "Jones"}, </a:t>
            </a:r>
          </a:p>
          <a:p>
            <a:pPr>
              <a:buNone/>
            </a:pPr>
            <a:r>
              <a:rPr lang="en-US" sz="2400" dirty="0" smtClean="0"/>
              <a:t>{"Adam", "Johnson</a:t>
            </a:r>
            <a:r>
              <a:rPr lang="en-US" sz="2400" dirty="0" smtClean="0"/>
              <a:t>"}};</a:t>
            </a:r>
            <a:endParaRPr lang="th-TH" sz="24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//</a:t>
            </a:r>
            <a:r>
              <a:rPr lang="th-TH" sz="2400" dirty="0" smtClean="0">
                <a:solidFill>
                  <a:srgbClr val="00B0F0"/>
                </a:solidFill>
              </a:rPr>
              <a:t> เอา </a:t>
            </a:r>
            <a:r>
              <a:rPr lang="en-US" sz="2400" dirty="0" err="1" smtClean="0">
                <a:solidFill>
                  <a:srgbClr val="00B0F0"/>
                </a:solidFill>
              </a:rPr>
              <a:t>saNames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th-TH" sz="2400" dirty="0" smtClean="0">
                <a:solidFill>
                  <a:srgbClr val="00B0F0"/>
                </a:solidFill>
              </a:rPr>
              <a:t>ไปใส่ในช่วง </a:t>
            </a:r>
            <a:r>
              <a:rPr lang="en-US" sz="2400" dirty="0" smtClean="0">
                <a:solidFill>
                  <a:srgbClr val="00B0F0"/>
                </a:solidFill>
              </a:rPr>
              <a:t>A2</a:t>
            </a:r>
            <a:r>
              <a:rPr lang="th-TH" sz="2400" dirty="0" smtClean="0">
                <a:solidFill>
                  <a:srgbClr val="00B0F0"/>
                </a:solidFill>
              </a:rPr>
              <a:t> ถึง</a:t>
            </a:r>
            <a:r>
              <a:rPr lang="en-US" sz="2400" dirty="0" smtClean="0">
                <a:solidFill>
                  <a:srgbClr val="00B0F0"/>
                </a:solidFill>
              </a:rPr>
              <a:t> B6</a:t>
            </a:r>
            <a:endParaRPr lang="th-TH" sz="24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2400" dirty="0" smtClean="0"/>
              <a:t>oRng1 = </a:t>
            </a:r>
            <a:r>
              <a:rPr lang="en-US" sz="2400" dirty="0" err="1" smtClean="0"/>
              <a:t>oSheet.get_Range</a:t>
            </a:r>
            <a:r>
              <a:rPr lang="en-US" sz="2400" dirty="0" smtClean="0"/>
              <a:t>("A2", "B6");</a:t>
            </a:r>
          </a:p>
          <a:p>
            <a:pPr>
              <a:buNone/>
            </a:pPr>
            <a:r>
              <a:rPr lang="en-US" sz="2400" dirty="0" smtClean="0"/>
              <a:t>oRng1.Value2 = </a:t>
            </a:r>
            <a:r>
              <a:rPr lang="en-US" sz="2400" dirty="0" err="1" smtClean="0"/>
              <a:t>saNames</a:t>
            </a:r>
            <a:r>
              <a:rPr lang="en-US" sz="2400" dirty="0" smtClean="0"/>
              <a:t>;</a:t>
            </a:r>
            <a:endParaRPr lang="th-TH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203</TotalTime>
  <Words>446</Words>
  <Application>Microsoft Office PowerPoint</Application>
  <PresentationFormat>On-screen Show (4:3)</PresentationFormat>
  <Paragraphs>124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C# and Excel</vt:lpstr>
      <vt:lpstr>How to create Excel file in C#</vt:lpstr>
      <vt:lpstr>Add Reference</vt:lpstr>
      <vt:lpstr>PowerPoint Presentation</vt:lpstr>
      <vt:lpstr>PowerPoint Presentation</vt:lpstr>
      <vt:lpstr>Object ต่างๆ เวลาใช้งาน Excel</vt:lpstr>
      <vt:lpstr>โครงสร้างของ Code ที่จะเขียน</vt:lpstr>
      <vt:lpstr>code ในส่วน try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 and Excel</dc:title>
  <dc:creator>Comp</dc:creator>
  <cp:lastModifiedBy>Jakarin Chawachat</cp:lastModifiedBy>
  <cp:revision>24</cp:revision>
  <dcterms:created xsi:type="dcterms:W3CDTF">2006-08-16T00:00:00Z</dcterms:created>
  <dcterms:modified xsi:type="dcterms:W3CDTF">2014-03-02T06:32:50Z</dcterms:modified>
</cp:coreProperties>
</file>