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60" r:id="rId4"/>
    <p:sldId id="258" r:id="rId5"/>
    <p:sldId id="263" r:id="rId6"/>
    <p:sldId id="280" r:id="rId7"/>
    <p:sldId id="262" r:id="rId8"/>
    <p:sldId id="261" r:id="rId9"/>
    <p:sldId id="265" r:id="rId10"/>
    <p:sldId id="267" r:id="rId11"/>
    <p:sldId id="266" r:id="rId12"/>
    <p:sldId id="268" r:id="rId13"/>
    <p:sldId id="269" r:id="rId14"/>
    <p:sldId id="270" r:id="rId15"/>
    <p:sldId id="276" r:id="rId16"/>
    <p:sldId id="277" r:id="rId17"/>
    <p:sldId id="271" r:id="rId18"/>
    <p:sldId id="272" r:id="rId19"/>
    <p:sldId id="273" r:id="rId20"/>
    <p:sldId id="278" r:id="rId21"/>
    <p:sldId id="274" r:id="rId22"/>
    <p:sldId id="275" r:id="rId23"/>
    <p:sldId id="279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549E6-6EBC-4428-B7D8-187F13DD14EF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F50F-77C9-4F3D-9CCE-FFD84A8F8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38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 b="1">
                <a:ln>
                  <a:noFill/>
                </a:ln>
                <a:solidFill>
                  <a:schemeClr val="tx2"/>
                </a:solidFill>
                <a:latin typeface="CordiaUPC" panose="020B0304020202020204" pitchFamily="34" charset="-34"/>
                <a:cs typeface="CordiaUPC" panose="020B0304020202020204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  <a:latin typeface="CordiaUPC" panose="020B0304020202020204" pitchFamily="34" charset="-34"/>
                <a:cs typeface="CordiaUPC" panose="020B0304020202020204" pitchFamily="34" charset="-34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3FEEF-5ED2-43CD-AA9C-229E2B8F031F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0A75-5709-4F12-B1D6-53D43E9EAF9B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0740-D704-41C0-BF03-52A1196AC3F5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BDD9-B5F1-46AC-BF8A-06AB409AC374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395-2D43-4071-8B72-1D9359FCBE2D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4979-88F3-4F1C-A283-822F02626ADB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83A3-CACD-4958-A08E-0554E7040681}" type="datetime1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573-3757-47D4-A805-2F7BE3A65A70}" type="datetime1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8A90-892D-4E18-B896-FD8B47ECB26E}" type="datetime1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9563-F95A-4280-80CB-08FE2A5404A6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9EC1-A05F-4877-9ABB-D7A394A2F40F}" type="datetime1">
              <a:rPr lang="en-US" smtClean="0"/>
              <a:t>3/3/2014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91430BB-6EA2-4203-B2CA-E406B7613C52}" type="datetime1">
              <a:rPr lang="en-US" smtClean="0"/>
              <a:t>3/3/2014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7200" b="1" kern="1200" cap="none" spc="-100" baseline="0">
          <a:ln>
            <a:noFill/>
          </a:ln>
          <a:solidFill>
            <a:schemeClr val="tx2"/>
          </a:solidFill>
          <a:effectLst/>
          <a:latin typeface="CordiaUPC" panose="020B0304020202020204" pitchFamily="34" charset="-34"/>
          <a:ea typeface="+mj-ea"/>
          <a:cs typeface="CordiaUPC" panose="020B0304020202020204" pitchFamily="34" charset="-34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48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4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4000" b="1" kern="1200" baseline="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dev.mysql.com/downloads/connector/net/6.1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C# MySQL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http://www.codeproject.com/Articles/43438/Connect-C-to-MySQL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39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Jakarin\Google Drive\Advisee CS32\csharp\mysql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131" y="1646839"/>
            <a:ext cx="4595813" cy="461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0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00B0F0"/>
                </a:solidFill>
              </a:rPr>
              <a:t>//Add </a:t>
            </a:r>
            <a:r>
              <a:rPr lang="en-US" b="1" i="1" dirty="0" err="1">
                <a:solidFill>
                  <a:srgbClr val="00B0F0"/>
                </a:solidFill>
              </a:rPr>
              <a:t>MySql</a:t>
            </a:r>
            <a:r>
              <a:rPr lang="en-US" i="1" dirty="0">
                <a:solidFill>
                  <a:srgbClr val="00B0F0"/>
                </a:solidFill>
              </a:rPr>
              <a:t> Library </a:t>
            </a:r>
            <a:endParaRPr lang="en-US" i="1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/>
              <a:t>using </a:t>
            </a:r>
            <a:r>
              <a:rPr lang="en-US" b="1" dirty="0" err="1" smtClean="0"/>
              <a:t>MySql</a:t>
            </a:r>
            <a:r>
              <a:rPr lang="en-US" dirty="0" err="1" smtClean="0"/>
              <a:t>.Data.</a:t>
            </a:r>
            <a:r>
              <a:rPr lang="en-US" b="1" dirty="0" err="1" smtClean="0"/>
              <a:t>MySql</a:t>
            </a:r>
            <a:r>
              <a:rPr lang="en-US" dirty="0" err="1" smtClean="0"/>
              <a:t>Client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Then declaring and initializing the variables that we will use:</a:t>
            </a:r>
          </a:p>
          <a:p>
            <a:r>
              <a:rPr lang="en-US" u="sng" dirty="0"/>
              <a:t>connection</a:t>
            </a:r>
            <a:r>
              <a:rPr lang="en-US" dirty="0"/>
              <a:t>: will be used to open a connection to the database.</a:t>
            </a:r>
          </a:p>
          <a:p>
            <a:r>
              <a:rPr lang="en-US" u="sng" dirty="0"/>
              <a:t>server</a:t>
            </a:r>
            <a:r>
              <a:rPr lang="en-US" dirty="0"/>
              <a:t>: indicates where our server is hosted, in our case, it's </a:t>
            </a:r>
            <a:r>
              <a:rPr lang="en-US" dirty="0" err="1"/>
              <a:t>localhost</a:t>
            </a:r>
            <a:r>
              <a:rPr lang="en-US" dirty="0"/>
              <a:t>.</a:t>
            </a:r>
          </a:p>
          <a:p>
            <a:r>
              <a:rPr lang="en-US" u="sng" dirty="0"/>
              <a:t>database</a:t>
            </a:r>
            <a:r>
              <a:rPr lang="en-US" dirty="0"/>
              <a:t>: is the name of the database we will use, in our case it's the database we already created earlier which is </a:t>
            </a:r>
            <a:r>
              <a:rPr lang="en-US" dirty="0" err="1"/>
              <a:t>connectcsharpto</a:t>
            </a:r>
            <a:r>
              <a:rPr lang="en-US" b="1" dirty="0" err="1"/>
              <a:t>mysql</a:t>
            </a:r>
            <a:r>
              <a:rPr lang="en-US" dirty="0"/>
              <a:t>.</a:t>
            </a:r>
          </a:p>
          <a:p>
            <a:r>
              <a:rPr lang="en-US" u="sng" dirty="0" err="1"/>
              <a:t>uid</a:t>
            </a:r>
            <a:r>
              <a:rPr lang="en-US" dirty="0"/>
              <a:t>: is our </a:t>
            </a:r>
            <a:r>
              <a:rPr lang="en-US" b="1" dirty="0"/>
              <a:t>MySQL</a:t>
            </a:r>
            <a:r>
              <a:rPr lang="en-US" dirty="0"/>
              <a:t> username.</a:t>
            </a:r>
          </a:p>
          <a:p>
            <a:r>
              <a:rPr lang="en-US" u="sng" dirty="0"/>
              <a:t>password</a:t>
            </a:r>
            <a:r>
              <a:rPr lang="en-US" dirty="0"/>
              <a:t>: is our </a:t>
            </a:r>
            <a:r>
              <a:rPr lang="en-US" b="1" dirty="0"/>
              <a:t>MySQL</a:t>
            </a:r>
            <a:r>
              <a:rPr lang="en-US" dirty="0"/>
              <a:t> password.</a:t>
            </a:r>
          </a:p>
          <a:p>
            <a:r>
              <a:rPr lang="en-US" u="sng" dirty="0" err="1"/>
              <a:t>connectionString</a:t>
            </a:r>
            <a:r>
              <a:rPr lang="en-US" dirty="0"/>
              <a:t>: contains the connection string to connect to the database, and will be assigned to the connection variable.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1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76200"/>
            <a:ext cx="91440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 smtClean="0"/>
              <a:t>      private </a:t>
            </a:r>
            <a:r>
              <a:rPr lang="en-US" sz="2400" dirty="0" err="1"/>
              <a:t>MySqlConnection</a:t>
            </a:r>
            <a:r>
              <a:rPr lang="en-US" sz="2400" dirty="0"/>
              <a:t> connection;</a:t>
            </a:r>
          </a:p>
          <a:p>
            <a:pPr marL="0" indent="0">
              <a:buNone/>
            </a:pPr>
            <a:r>
              <a:rPr lang="en-US" sz="2400" dirty="0"/>
              <a:t>        private string server;</a:t>
            </a:r>
          </a:p>
          <a:p>
            <a:pPr marL="0" indent="0">
              <a:buNone/>
            </a:pPr>
            <a:r>
              <a:rPr lang="en-US" sz="2400" dirty="0"/>
              <a:t>        private string database;</a:t>
            </a:r>
          </a:p>
          <a:p>
            <a:pPr marL="0" indent="0">
              <a:buNone/>
            </a:pPr>
            <a:r>
              <a:rPr lang="en-US" sz="2400" dirty="0"/>
              <a:t>        private string </a:t>
            </a:r>
            <a:r>
              <a:rPr lang="en-US" sz="2400" dirty="0" err="1"/>
              <a:t>uid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     private string password;</a:t>
            </a:r>
          </a:p>
          <a:p>
            <a:pPr marL="0" indent="0">
              <a:buNone/>
            </a:pPr>
            <a:r>
              <a:rPr lang="en-US" sz="2400" dirty="0"/>
              <a:t>        public Form1()</a:t>
            </a:r>
          </a:p>
          <a:p>
            <a:pPr marL="0" indent="0">
              <a:buNone/>
            </a:pPr>
            <a:r>
              <a:rPr lang="en-US" sz="2400" dirty="0"/>
              <a:t>        </a:t>
            </a:r>
            <a:r>
              <a:rPr lang="en-US" sz="2400" dirty="0" smtClean="0"/>
              <a:t>{   </a:t>
            </a:r>
            <a:r>
              <a:rPr lang="en-US" sz="2400" dirty="0" err="1"/>
              <a:t>InitializeComponent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/>
              <a:t>            server = "</a:t>
            </a:r>
            <a:r>
              <a:rPr lang="en-US" sz="2400" dirty="0" err="1"/>
              <a:t>localhost</a:t>
            </a:r>
            <a:r>
              <a:rPr lang="en-US" sz="2400" dirty="0"/>
              <a:t>";</a:t>
            </a:r>
          </a:p>
          <a:p>
            <a:pPr marL="0" indent="0">
              <a:buNone/>
            </a:pPr>
            <a:r>
              <a:rPr lang="en-US" sz="2400" dirty="0"/>
              <a:t>            database = "</a:t>
            </a:r>
            <a:r>
              <a:rPr lang="en-US" sz="2400" dirty="0" err="1"/>
              <a:t>connectcsharptomysql</a:t>
            </a:r>
            <a:r>
              <a:rPr lang="en-US" sz="2400" dirty="0"/>
              <a:t>";</a:t>
            </a:r>
          </a:p>
          <a:p>
            <a:pPr marL="0" indent="0">
              <a:buNone/>
            </a:pPr>
            <a:r>
              <a:rPr lang="en-US" sz="2400" dirty="0"/>
              <a:t>            </a:t>
            </a:r>
            <a:r>
              <a:rPr lang="en-US" sz="2400" dirty="0" err="1"/>
              <a:t>uid</a:t>
            </a:r>
            <a:r>
              <a:rPr lang="en-US" sz="2400" dirty="0"/>
              <a:t> = "root";</a:t>
            </a:r>
          </a:p>
          <a:p>
            <a:pPr marL="0" indent="0">
              <a:buNone/>
            </a:pPr>
            <a:r>
              <a:rPr lang="en-US" sz="2400" dirty="0"/>
              <a:t>            password = </a:t>
            </a:r>
            <a:r>
              <a:rPr lang="en-US" sz="2400" dirty="0" smtClean="0"/>
              <a:t>“root";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string </a:t>
            </a:r>
            <a:r>
              <a:rPr lang="en-US" sz="2400" dirty="0" err="1"/>
              <a:t>connectionString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         </a:t>
            </a:r>
            <a:r>
              <a:rPr lang="en-US" sz="2400" dirty="0" err="1"/>
              <a:t>connectionString</a:t>
            </a:r>
            <a:r>
              <a:rPr lang="en-US" sz="2400" dirty="0"/>
              <a:t> = "SERVER=" + server + ";" + "DATABASE=" +</a:t>
            </a:r>
          </a:p>
          <a:p>
            <a:pPr marL="0" indent="0">
              <a:buNone/>
            </a:pPr>
            <a:r>
              <a:rPr lang="nl-NL" sz="2400" dirty="0"/>
              <a:t>            database + ";" + "UID=" + uid + ";" + "PASSWORD=" + </a:t>
            </a:r>
            <a:r>
              <a:rPr lang="nl-NL" sz="2400" dirty="0" smtClean="0"/>
              <a:t>password </a:t>
            </a:r>
            <a:r>
              <a:rPr lang="nl-NL" sz="2400" dirty="0"/>
              <a:t>+ </a:t>
            </a:r>
            <a:r>
              <a:rPr lang="nl-NL" sz="2400" dirty="0" smtClean="0"/>
              <a:t>";";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connection = new </a:t>
            </a:r>
            <a:r>
              <a:rPr lang="en-US" sz="2400" dirty="0" err="1"/>
              <a:t>MySqlConnection</a:t>
            </a:r>
            <a:r>
              <a:rPr lang="en-US" sz="2400" dirty="0"/>
              <a:t>(</a:t>
            </a:r>
            <a:r>
              <a:rPr lang="en-US" sz="2400" dirty="0" err="1"/>
              <a:t>connectionString</a:t>
            </a:r>
            <a:r>
              <a:rPr lang="en-US" sz="2400" dirty="0"/>
              <a:t>);</a:t>
            </a:r>
          </a:p>
          <a:p>
            <a:pPr marL="0" indent="0">
              <a:buNone/>
            </a:pPr>
            <a:r>
              <a:rPr lang="en-US" sz="2400" dirty="0"/>
              <a:t>        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7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7929" y="0"/>
            <a:ext cx="9161929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OpenConnection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try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connection.Open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return true;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}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catch 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MySqlException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ex)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{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//When handling errors, you can your application's response based </a:t>
            </a:r>
            <a:r>
              <a:rPr lang="en-US" sz="12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 </a:t>
            </a:r>
            <a:r>
              <a:rPr lang="en-US" sz="12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 </a:t>
            </a:r>
            <a:r>
              <a:rPr lang="en-US" sz="12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	       //error </a:t>
            </a:r>
            <a:r>
              <a:rPr lang="en-US" sz="12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number.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//The two most common error numbers when connecting are as follows: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//0: Cannot connect to server.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//1045: Invalid user name and/or password.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switch 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ex.Number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case 0: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MessageBox.Show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("Cannot connect to server.  Contact administrator");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break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case 1045: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MessageBox.Show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("Invalid username/password, please try again");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break;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}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return false;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}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4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CloseConnection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try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{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connection.Close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return true;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}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catch (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MySqlException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ex)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{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MessageBox.Show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ex.Message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return false;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  }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9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Working with </a:t>
            </a:r>
            <a:r>
              <a:rPr lang="en-US" b="1" dirty="0" smtClean="0"/>
              <a:t>Insert</a:t>
            </a:r>
            <a:r>
              <a:rPr lang="en-US" b="1" dirty="0"/>
              <a:t>, Update, Select, </a:t>
            </a:r>
            <a:r>
              <a:rPr lang="en-US" b="1" dirty="0" smtClean="0"/>
              <a:t>Delete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Usually, Insert, update and delete are used to write or change data in the database, while Select is used to read data. </a:t>
            </a:r>
            <a:br>
              <a:rPr lang="en-US" dirty="0"/>
            </a:br>
            <a:r>
              <a:rPr lang="en-US" dirty="0"/>
              <a:t>For this reason, we have different types of methods to execute those queries.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The methods are the following:</a:t>
            </a:r>
          </a:p>
          <a:p>
            <a:r>
              <a:rPr lang="en-US" dirty="0" err="1"/>
              <a:t>ExecuteNonQuery</a:t>
            </a:r>
            <a:r>
              <a:rPr lang="en-US" dirty="0"/>
              <a:t>: Used to execute a command that will </a:t>
            </a:r>
            <a:r>
              <a:rPr lang="en-US" u="sng" dirty="0"/>
              <a:t>not</a:t>
            </a:r>
            <a:r>
              <a:rPr lang="en-US" dirty="0"/>
              <a:t> return any data, for example Insert, </a:t>
            </a:r>
            <a:r>
              <a:rPr lang="en-US" dirty="0" smtClean="0"/>
              <a:t>update</a:t>
            </a:r>
            <a:r>
              <a:rPr lang="th-TH" dirty="0" smtClean="0"/>
              <a:t> </a:t>
            </a:r>
            <a:r>
              <a:rPr lang="en-US" dirty="0" smtClean="0"/>
              <a:t>or</a:t>
            </a:r>
            <a:r>
              <a:rPr lang="en-US" dirty="0"/>
              <a:t> delete.</a:t>
            </a:r>
          </a:p>
          <a:p>
            <a:r>
              <a:rPr lang="en-US" dirty="0" err="1"/>
              <a:t>ExecuteReader</a:t>
            </a:r>
            <a:r>
              <a:rPr lang="en-US" dirty="0"/>
              <a:t>: Used to execute a command that will return 0 or more records, for example Select.</a:t>
            </a:r>
          </a:p>
          <a:p>
            <a:r>
              <a:rPr lang="en-US" dirty="0" err="1"/>
              <a:t>ExecuteScalar</a:t>
            </a:r>
            <a:r>
              <a:rPr lang="en-US" dirty="0"/>
              <a:t>: Used to execute a command that will return only 1 value, for example Select Count(*).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8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Start with</a:t>
            </a:r>
            <a:r>
              <a:rPr lang="en-US" dirty="0"/>
              <a:t> Insert, update and delete, which are the easiest. The process to successfully execute a command is as follows: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Open connection to the database.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 </a:t>
            </a:r>
            <a:r>
              <a:rPr lang="en-US" b="1" dirty="0"/>
              <a:t>MySQL</a:t>
            </a:r>
            <a:r>
              <a:rPr lang="en-US" dirty="0"/>
              <a:t> command.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Assign a connection and a query to the command. This can be done using the constructor, or using </a:t>
            </a:r>
            <a:r>
              <a:rPr lang="en-US" dirty="0" err="1"/>
              <a:t>theConnection</a:t>
            </a:r>
            <a:r>
              <a:rPr lang="en-US" dirty="0"/>
              <a:t> and the </a:t>
            </a:r>
            <a:r>
              <a:rPr lang="en-US" dirty="0" err="1"/>
              <a:t>CommandText</a:t>
            </a:r>
            <a:r>
              <a:rPr lang="en-US" dirty="0"/>
              <a:t> methods in the </a:t>
            </a:r>
            <a:r>
              <a:rPr lang="en-US" b="1" dirty="0" err="1"/>
              <a:t>MySql</a:t>
            </a:r>
            <a:r>
              <a:rPr lang="en-US" dirty="0" err="1"/>
              <a:t>Command</a:t>
            </a:r>
            <a:r>
              <a:rPr lang="en-US" dirty="0"/>
              <a:t> class.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Execute the command.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Close the connection.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3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965" y="228600"/>
            <a:ext cx="9152965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private void button1_Click(object sender, </a:t>
            </a:r>
            <a:r>
              <a:rPr lang="en-US" sz="2400" dirty="0" err="1"/>
              <a:t>EventArgs</a:t>
            </a:r>
            <a:r>
              <a:rPr lang="en-US" sz="2400" dirty="0"/>
              <a:t> e)</a:t>
            </a:r>
          </a:p>
          <a:p>
            <a:pPr marL="0" indent="0">
              <a:buNone/>
            </a:pPr>
            <a:r>
              <a:rPr lang="en-US" sz="2400" dirty="0"/>
              <a:t>        {</a:t>
            </a:r>
          </a:p>
          <a:p>
            <a:pPr marL="0" indent="0">
              <a:buNone/>
            </a:pPr>
            <a:r>
              <a:rPr lang="en-US" sz="2400" dirty="0"/>
              <a:t>            string query = "INSERT INTO </a:t>
            </a:r>
            <a:r>
              <a:rPr lang="en-US" sz="2400" dirty="0" err="1"/>
              <a:t>tableinfo</a:t>
            </a:r>
            <a:r>
              <a:rPr lang="en-US" sz="2400" dirty="0"/>
              <a:t> (name, age) VALUES('John Smith', '33')";</a:t>
            </a:r>
          </a:p>
          <a:p>
            <a:pPr marL="0" indent="0">
              <a:buNone/>
            </a:pPr>
            <a:r>
              <a:rPr lang="en-US" sz="2400" dirty="0" smtClean="0"/>
              <a:t>            </a:t>
            </a:r>
            <a:r>
              <a:rPr lang="en-US" sz="2400" dirty="0">
                <a:solidFill>
                  <a:srgbClr val="00B0F0"/>
                </a:solidFill>
              </a:rPr>
              <a:t>//open connection</a:t>
            </a:r>
          </a:p>
          <a:p>
            <a:pPr marL="0" indent="0">
              <a:buNone/>
            </a:pPr>
            <a:r>
              <a:rPr lang="en-US" sz="2400" dirty="0"/>
              <a:t>            if (</a:t>
            </a:r>
            <a:r>
              <a:rPr lang="en-US" sz="2400" dirty="0" err="1"/>
              <a:t>this.OpenConnection</a:t>
            </a:r>
            <a:r>
              <a:rPr lang="en-US" sz="2400" dirty="0"/>
              <a:t>() == true)</a:t>
            </a:r>
          </a:p>
          <a:p>
            <a:pPr marL="0" indent="0">
              <a:buNone/>
            </a:pPr>
            <a:r>
              <a:rPr lang="en-US" sz="2400" dirty="0"/>
              <a:t>            {</a:t>
            </a:r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>
                <a:solidFill>
                  <a:srgbClr val="00B0F0"/>
                </a:solidFill>
              </a:rPr>
              <a:t>//create command and assign the query and </a:t>
            </a:r>
            <a:r>
              <a:rPr lang="en-US" sz="2400" dirty="0" smtClean="0">
                <a:solidFill>
                  <a:srgbClr val="00B0F0"/>
                </a:solidFill>
              </a:rPr>
              <a:t>connection</a:t>
            </a:r>
            <a:r>
              <a:rPr lang="th-TH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</a:rPr>
              <a:t>from </a:t>
            </a:r>
            <a:r>
              <a:rPr lang="en-US" sz="2400" dirty="0">
                <a:solidFill>
                  <a:srgbClr val="00B0F0"/>
                </a:solidFill>
              </a:rPr>
              <a:t>the constructor</a:t>
            </a:r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 err="1"/>
              <a:t>MySqlCommand</a:t>
            </a:r>
            <a:r>
              <a:rPr lang="en-US" sz="2400" dirty="0"/>
              <a:t> </a:t>
            </a:r>
            <a:r>
              <a:rPr lang="en-US" sz="2400" dirty="0" err="1"/>
              <a:t>cmd</a:t>
            </a:r>
            <a:r>
              <a:rPr lang="en-US" sz="2400" dirty="0"/>
              <a:t> = new </a:t>
            </a:r>
            <a:r>
              <a:rPr lang="en-US" sz="2400" dirty="0" err="1"/>
              <a:t>MySqlCommand</a:t>
            </a:r>
            <a:r>
              <a:rPr lang="en-US" sz="2400" dirty="0"/>
              <a:t>(query, connection</a:t>
            </a:r>
            <a:r>
              <a:rPr lang="en-US" sz="2400" dirty="0" smtClean="0"/>
              <a:t>);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>
                <a:solidFill>
                  <a:srgbClr val="00B0F0"/>
                </a:solidFill>
              </a:rPr>
              <a:t>//Execute command</a:t>
            </a:r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 err="1"/>
              <a:t>cmd.ExecuteNonQuery</a:t>
            </a:r>
            <a:r>
              <a:rPr lang="en-US" sz="2400" dirty="0" smtClean="0"/>
              <a:t>();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>
                <a:solidFill>
                  <a:srgbClr val="00B0F0"/>
                </a:solidFill>
              </a:rPr>
              <a:t>//close connection</a:t>
            </a:r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 err="1"/>
              <a:t>this.CloseConnection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/>
              <a:t>            }</a:t>
            </a:r>
          </a:p>
          <a:p>
            <a:pPr marL="0" indent="0">
              <a:buNone/>
            </a:pPr>
            <a:r>
              <a:rPr lang="en-US" sz="2400" dirty="0"/>
              <a:t>        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3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private void button2_Click(object sender, </a:t>
            </a:r>
            <a:r>
              <a:rPr lang="en-US" sz="2000" dirty="0" err="1"/>
              <a:t>EventArgs</a:t>
            </a:r>
            <a:r>
              <a:rPr lang="en-US" sz="2000" dirty="0"/>
              <a:t> e)</a:t>
            </a:r>
          </a:p>
          <a:p>
            <a:pPr marL="0" indent="0">
              <a:buNone/>
            </a:pPr>
            <a:r>
              <a:rPr lang="en-US" sz="2000" dirty="0"/>
              <a:t>        {</a:t>
            </a:r>
          </a:p>
          <a:p>
            <a:pPr marL="0" indent="0">
              <a:buNone/>
            </a:pPr>
            <a:r>
              <a:rPr lang="en-US" sz="2000" dirty="0"/>
              <a:t>            string query = "UPDATE </a:t>
            </a:r>
            <a:r>
              <a:rPr lang="en-US" sz="2000" dirty="0" err="1"/>
              <a:t>tableinfo</a:t>
            </a:r>
            <a:r>
              <a:rPr lang="en-US" sz="2000" dirty="0"/>
              <a:t> SET name='Joe', age='22' WHERE name='John Smith</a:t>
            </a:r>
            <a:r>
              <a:rPr lang="en-US" sz="2000" dirty="0" smtClean="0"/>
              <a:t>'";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  </a:t>
            </a:r>
            <a:r>
              <a:rPr lang="en-US" sz="2000" dirty="0">
                <a:solidFill>
                  <a:srgbClr val="00B0F0"/>
                </a:solidFill>
              </a:rPr>
              <a:t>//Open connection</a:t>
            </a:r>
          </a:p>
          <a:p>
            <a:pPr marL="0" indent="0">
              <a:buNone/>
            </a:pPr>
            <a:r>
              <a:rPr lang="en-US" sz="2000" dirty="0"/>
              <a:t>            if (</a:t>
            </a:r>
            <a:r>
              <a:rPr lang="en-US" sz="2000" dirty="0" err="1"/>
              <a:t>this.OpenConnection</a:t>
            </a:r>
            <a:r>
              <a:rPr lang="en-US" sz="2000" dirty="0"/>
              <a:t>() == true)</a:t>
            </a:r>
          </a:p>
          <a:p>
            <a:pPr marL="0" indent="0">
              <a:buNone/>
            </a:pPr>
            <a:r>
              <a:rPr lang="en-US" sz="2000" dirty="0"/>
              <a:t>            {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>
                <a:solidFill>
                  <a:srgbClr val="00B0F0"/>
                </a:solidFill>
              </a:rPr>
              <a:t>//create </a:t>
            </a:r>
            <a:r>
              <a:rPr lang="en-US" sz="2000" dirty="0" err="1">
                <a:solidFill>
                  <a:srgbClr val="00B0F0"/>
                </a:solidFill>
              </a:rPr>
              <a:t>mysql</a:t>
            </a:r>
            <a:r>
              <a:rPr lang="en-US" sz="2000" dirty="0">
                <a:solidFill>
                  <a:srgbClr val="00B0F0"/>
                </a:solidFill>
              </a:rPr>
              <a:t> command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 err="1"/>
              <a:t>MySqlCommand</a:t>
            </a:r>
            <a:r>
              <a:rPr lang="en-US" sz="2000" dirty="0"/>
              <a:t> </a:t>
            </a:r>
            <a:r>
              <a:rPr lang="en-US" sz="2000" dirty="0" err="1"/>
              <a:t>cmd</a:t>
            </a:r>
            <a:r>
              <a:rPr lang="en-US" sz="2000" dirty="0"/>
              <a:t> = new </a:t>
            </a:r>
            <a:r>
              <a:rPr lang="en-US" sz="2000" dirty="0" err="1"/>
              <a:t>MySqlCommand</a:t>
            </a:r>
            <a:r>
              <a:rPr lang="en-US" sz="2000" dirty="0"/>
              <a:t>();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>
                <a:solidFill>
                  <a:srgbClr val="00B0F0"/>
                </a:solidFill>
              </a:rPr>
              <a:t>//Assign the query using </a:t>
            </a:r>
            <a:r>
              <a:rPr lang="en-US" sz="2000" dirty="0" err="1">
                <a:solidFill>
                  <a:srgbClr val="00B0F0"/>
                </a:solidFill>
              </a:rPr>
              <a:t>CommandText</a:t>
            </a:r>
            <a:endParaRPr lang="en-US" sz="20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 err="1"/>
              <a:t>cmd.CommandText</a:t>
            </a:r>
            <a:r>
              <a:rPr lang="en-US" sz="2000" dirty="0"/>
              <a:t> = query;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>
                <a:solidFill>
                  <a:srgbClr val="00B0F0"/>
                </a:solidFill>
              </a:rPr>
              <a:t>//Assign the connection using Connection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 err="1"/>
              <a:t>cmd.Connection</a:t>
            </a:r>
            <a:r>
              <a:rPr lang="en-US" sz="2000" dirty="0"/>
              <a:t> = connection</a:t>
            </a:r>
            <a:r>
              <a:rPr lang="en-US" sz="2000" dirty="0" smtClean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>
                <a:solidFill>
                  <a:srgbClr val="00B0F0"/>
                </a:solidFill>
              </a:rPr>
              <a:t>//Execute query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 err="1"/>
              <a:t>cmd.ExecuteNonQuery</a:t>
            </a:r>
            <a:r>
              <a:rPr lang="en-US" sz="2000" dirty="0" smtClean="0"/>
              <a:t>();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                //close connection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 err="1"/>
              <a:t>this.CloseConnection</a:t>
            </a:r>
            <a:r>
              <a:rPr lang="en-US" sz="2000" dirty="0"/>
              <a:t>();</a:t>
            </a:r>
          </a:p>
          <a:p>
            <a:pPr marL="0" indent="0">
              <a:buNone/>
            </a:pPr>
            <a:r>
              <a:rPr lang="en-US" sz="2000" dirty="0"/>
              <a:t>            }</a:t>
            </a:r>
          </a:p>
          <a:p>
            <a:pPr marL="0" indent="0">
              <a:buNone/>
            </a:pPr>
            <a:r>
              <a:rPr lang="en-US" sz="2000" dirty="0"/>
              <a:t>        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2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private void button3_Click(object sender, </a:t>
            </a:r>
            <a:r>
              <a:rPr lang="en-US" sz="2800" dirty="0" err="1"/>
              <a:t>EventArgs</a:t>
            </a:r>
            <a:r>
              <a:rPr lang="en-US" sz="2800" dirty="0"/>
              <a:t> e)</a:t>
            </a:r>
          </a:p>
          <a:p>
            <a:pPr marL="0" indent="0">
              <a:buNone/>
            </a:pPr>
            <a:r>
              <a:rPr lang="en-US" sz="2800" dirty="0"/>
              <a:t>        {</a:t>
            </a:r>
          </a:p>
          <a:p>
            <a:pPr marL="0" indent="0">
              <a:buNone/>
            </a:pPr>
            <a:r>
              <a:rPr lang="en-US" sz="2800" dirty="0"/>
              <a:t>            string query = "DELETE FROM </a:t>
            </a:r>
            <a:r>
              <a:rPr lang="en-US" sz="2800" dirty="0" err="1"/>
              <a:t>tableinfo</a:t>
            </a:r>
            <a:r>
              <a:rPr lang="en-US" sz="2800" dirty="0"/>
              <a:t> WHERE name='John Smith'";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            if (</a:t>
            </a:r>
            <a:r>
              <a:rPr lang="en-US" sz="2800" dirty="0" err="1"/>
              <a:t>this.OpenConnection</a:t>
            </a:r>
            <a:r>
              <a:rPr lang="en-US" sz="2800" dirty="0"/>
              <a:t>() == true)</a:t>
            </a:r>
          </a:p>
          <a:p>
            <a:pPr marL="0" indent="0">
              <a:buNone/>
            </a:pPr>
            <a:r>
              <a:rPr lang="en-US" sz="2800" dirty="0"/>
              <a:t>            {</a:t>
            </a:r>
          </a:p>
          <a:p>
            <a:pPr marL="0" indent="0">
              <a:buNone/>
            </a:pPr>
            <a:r>
              <a:rPr lang="en-US" sz="2800" dirty="0"/>
              <a:t>                </a:t>
            </a:r>
            <a:r>
              <a:rPr lang="en-US" sz="2800" dirty="0" err="1"/>
              <a:t>MySqlCommand</a:t>
            </a:r>
            <a:r>
              <a:rPr lang="en-US" sz="2800" dirty="0"/>
              <a:t> </a:t>
            </a:r>
            <a:r>
              <a:rPr lang="en-US" sz="2800" dirty="0" err="1"/>
              <a:t>cmd</a:t>
            </a:r>
            <a:r>
              <a:rPr lang="en-US" sz="2800" dirty="0"/>
              <a:t> = new </a:t>
            </a:r>
            <a:r>
              <a:rPr lang="en-US" sz="2800" dirty="0" err="1"/>
              <a:t>MySqlCommand</a:t>
            </a:r>
            <a:r>
              <a:rPr lang="en-US" sz="2800" dirty="0"/>
              <a:t>(query, connection);</a:t>
            </a:r>
          </a:p>
          <a:p>
            <a:pPr marL="0" indent="0">
              <a:buNone/>
            </a:pPr>
            <a:r>
              <a:rPr lang="en-US" sz="2800" dirty="0"/>
              <a:t>                </a:t>
            </a:r>
            <a:r>
              <a:rPr lang="en-US" sz="2800" dirty="0" err="1"/>
              <a:t>cmd.ExecuteNonQuery</a:t>
            </a:r>
            <a:r>
              <a:rPr lang="en-US" sz="2800" dirty="0"/>
              <a:t>();</a:t>
            </a:r>
          </a:p>
          <a:p>
            <a:pPr marL="0" indent="0">
              <a:buNone/>
            </a:pPr>
            <a:r>
              <a:rPr lang="en-US" sz="2800" dirty="0"/>
              <a:t>                </a:t>
            </a:r>
            <a:r>
              <a:rPr lang="en-US" sz="2800" dirty="0" err="1"/>
              <a:t>this.CloseConnection</a:t>
            </a:r>
            <a:r>
              <a:rPr lang="en-US" sz="2800" dirty="0"/>
              <a:t>();</a:t>
            </a:r>
          </a:p>
          <a:p>
            <a:pPr marL="0" indent="0">
              <a:buNone/>
            </a:pPr>
            <a:r>
              <a:rPr lang="en-US" sz="2800" dirty="0"/>
              <a:t>            }</a:t>
            </a:r>
          </a:p>
          <a:p>
            <a:pPr marL="0" indent="0">
              <a:buNone/>
            </a:pPr>
            <a:r>
              <a:rPr lang="en-US" sz="2800" dirty="0"/>
              <a:t>        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1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3074" name="Picture 2" descr="MySQ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362200"/>
            <a:ext cx="4246134" cy="220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629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for 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To execute a Select statement, we add a few more steps, and we use the </a:t>
            </a:r>
            <a:r>
              <a:rPr lang="en-US" dirty="0" err="1"/>
              <a:t>ExecuteReader</a:t>
            </a:r>
            <a:r>
              <a:rPr lang="en-US" dirty="0"/>
              <a:t> method that will return a </a:t>
            </a:r>
            <a:r>
              <a:rPr lang="en-US" dirty="0" err="1"/>
              <a:t>dataReader</a:t>
            </a:r>
            <a:r>
              <a:rPr lang="en-US" dirty="0"/>
              <a:t> object to read and store the data or records.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Open connection to the database.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 </a:t>
            </a:r>
            <a:r>
              <a:rPr lang="en-US" b="1" dirty="0"/>
              <a:t>MySQL</a:t>
            </a:r>
            <a:r>
              <a:rPr lang="en-US" dirty="0"/>
              <a:t> command.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Assign a connection and a query to the command. This can be done using the constructor, or using </a:t>
            </a:r>
            <a:r>
              <a:rPr lang="en-US" dirty="0" err="1"/>
              <a:t>theConnection</a:t>
            </a:r>
            <a:r>
              <a:rPr lang="en-US" dirty="0"/>
              <a:t> and the </a:t>
            </a:r>
            <a:r>
              <a:rPr lang="en-US" dirty="0" err="1"/>
              <a:t>CommandText</a:t>
            </a:r>
            <a:r>
              <a:rPr lang="en-US" dirty="0"/>
              <a:t> methods in the </a:t>
            </a:r>
            <a:r>
              <a:rPr lang="en-US" b="1" dirty="0" err="1"/>
              <a:t>MySql</a:t>
            </a:r>
            <a:r>
              <a:rPr lang="en-US" dirty="0" err="1"/>
              <a:t>Command</a:t>
            </a:r>
            <a:r>
              <a:rPr lang="en-US" dirty="0"/>
              <a:t> class.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 </a:t>
            </a:r>
            <a:r>
              <a:rPr lang="en-US" b="1" dirty="0" err="1"/>
              <a:t>MySql</a:t>
            </a:r>
            <a:r>
              <a:rPr lang="en-US" dirty="0" err="1"/>
              <a:t>DataReader</a:t>
            </a:r>
            <a:r>
              <a:rPr lang="en-US" dirty="0"/>
              <a:t> object to read the selected records/data.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Execute the command.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Read the records and display them or store them in a list.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Close the data reader.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Close the connection.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2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8965"/>
            <a:ext cx="9144000" cy="67145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private void button4_Click(object sender,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EventArgs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e)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query = "SELECT * FROM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tableinfo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";</a:t>
            </a:r>
            <a:endParaRPr lang="en-US" sz="13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  //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Open connection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if (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this.OpenConnection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() == true)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{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//Create Command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MySqlCommand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cmd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MySqlCommand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(query, connection);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//Create a data reader and Execute the command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MySqlDataReader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dataReader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cmd.ExecuteReader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//Read the data and store them in the list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while (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dataReader.Read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textbox1.text += </a:t>
            </a:r>
            <a:r>
              <a:rPr lang="en-US" sz="1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dataReader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["id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"] +"" 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lang="en-US" sz="1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dataReader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["name"] 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+ 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		""+</a:t>
            </a:r>
            <a:r>
              <a:rPr lang="en-US" sz="1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dataReader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["age"] </a:t>
            </a:r>
            <a:r>
              <a:rPr lang="en-US" sz="1300">
                <a:latin typeface="Consolas" panose="020B0609020204030204" pitchFamily="49" charset="0"/>
                <a:cs typeface="Consolas" panose="020B0609020204030204" pitchFamily="49" charset="0"/>
              </a:rPr>
              <a:t>+ "\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r\n";</a:t>
            </a:r>
          </a:p>
          <a:p>
            <a:pPr marL="0" indent="0">
              <a:buNone/>
            </a:pP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//close Data Reader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dataReader.Close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  <a:endParaRPr lang="en-US" sz="13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//close Connection</a:t>
            </a: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300" dirty="0" err="1">
                <a:latin typeface="Consolas" panose="020B0609020204030204" pitchFamily="49" charset="0"/>
                <a:cs typeface="Consolas" panose="020B0609020204030204" pitchFamily="49" charset="0"/>
              </a:rPr>
              <a:t>this.CloseConnection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  <a:endParaRPr lang="en-US" sz="13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}</a:t>
            </a:r>
            <a:endParaRPr lang="en-US" sz="13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Sometimes, a command will always return only one value, like for example if we want to count the number of records, we have been using Select Count(*) from </a:t>
            </a:r>
            <a:r>
              <a:rPr lang="en-US" dirty="0" err="1"/>
              <a:t>tableinfo</a:t>
            </a:r>
            <a:r>
              <a:rPr lang="en-US" dirty="0"/>
              <a:t>;, in this case, we will have to use the </a:t>
            </a:r>
            <a:r>
              <a:rPr lang="en-US" dirty="0" err="1"/>
              <a:t>methodExecuteScalar</a:t>
            </a:r>
            <a:r>
              <a:rPr lang="en-US" dirty="0"/>
              <a:t> that will return one value.</a:t>
            </a:r>
          </a:p>
          <a:p>
            <a:r>
              <a:rPr lang="en-US" dirty="0"/>
              <a:t>The process to successfully run and </a:t>
            </a:r>
            <a:r>
              <a:rPr lang="en-US" dirty="0" err="1"/>
              <a:t>ExecuteScalar</a:t>
            </a:r>
            <a:r>
              <a:rPr lang="en-US" dirty="0"/>
              <a:t> is as follows: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Open connection to the database.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 </a:t>
            </a:r>
            <a:r>
              <a:rPr lang="en-US" b="1" dirty="0"/>
              <a:t>MySQL</a:t>
            </a:r>
            <a:r>
              <a:rPr lang="en-US" dirty="0"/>
              <a:t> command.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Assign a connection and a query to the command. This can be done using the constructor, or using </a:t>
            </a:r>
            <a:r>
              <a:rPr lang="en-US" dirty="0" err="1"/>
              <a:t>theConnection</a:t>
            </a:r>
            <a:r>
              <a:rPr lang="en-US" dirty="0"/>
              <a:t> and the </a:t>
            </a:r>
            <a:r>
              <a:rPr lang="en-US" dirty="0" err="1"/>
              <a:t>CommandText</a:t>
            </a:r>
            <a:r>
              <a:rPr lang="en-US" dirty="0"/>
              <a:t> methods in the </a:t>
            </a:r>
            <a:r>
              <a:rPr lang="en-US" b="1" dirty="0" err="1"/>
              <a:t>MySql</a:t>
            </a:r>
            <a:r>
              <a:rPr lang="en-US" dirty="0" err="1"/>
              <a:t>Command</a:t>
            </a:r>
            <a:r>
              <a:rPr lang="en-US" dirty="0"/>
              <a:t> class.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Execute the command.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Parse the result if necessary.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Close the connection.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3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private void button5_Click(object sender, </a:t>
            </a:r>
            <a:r>
              <a:rPr lang="en-US" sz="2400" dirty="0" err="1"/>
              <a:t>EventArgs</a:t>
            </a:r>
            <a:r>
              <a:rPr lang="en-US" sz="2400" dirty="0"/>
              <a:t> e)</a:t>
            </a:r>
          </a:p>
          <a:p>
            <a:pPr marL="0" indent="0">
              <a:buNone/>
            </a:pPr>
            <a:r>
              <a:rPr lang="en-US" sz="2400" dirty="0"/>
              <a:t>        {</a:t>
            </a:r>
          </a:p>
          <a:p>
            <a:pPr marL="0" indent="0">
              <a:buNone/>
            </a:pPr>
            <a:r>
              <a:rPr lang="en-US" sz="2400" dirty="0"/>
              <a:t>            string query = "SELECT Count(*) FROM </a:t>
            </a:r>
            <a:r>
              <a:rPr lang="en-US" sz="2400" dirty="0" err="1"/>
              <a:t>tableinfo</a:t>
            </a:r>
            <a:r>
              <a:rPr lang="en-US" sz="2400" dirty="0"/>
              <a:t>";</a:t>
            </a:r>
          </a:p>
          <a:p>
            <a:pPr marL="0" indent="0">
              <a:buNone/>
            </a:pPr>
            <a:r>
              <a:rPr lang="en-US" sz="2400" dirty="0"/>
              <a:t>            </a:t>
            </a:r>
            <a:r>
              <a:rPr lang="en-US" sz="2400" dirty="0" err="1"/>
              <a:t>int</a:t>
            </a:r>
            <a:r>
              <a:rPr lang="en-US" sz="2400" dirty="0"/>
              <a:t> Count = -1</a:t>
            </a:r>
            <a:r>
              <a:rPr lang="en-US" sz="2400" dirty="0" smtClean="0"/>
              <a:t>;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</a:t>
            </a:r>
            <a:r>
              <a:rPr lang="en-US" sz="2400" dirty="0">
                <a:solidFill>
                  <a:srgbClr val="00B0F0"/>
                </a:solidFill>
              </a:rPr>
              <a:t>//Open Connection</a:t>
            </a:r>
          </a:p>
          <a:p>
            <a:pPr marL="0" indent="0">
              <a:buNone/>
            </a:pPr>
            <a:r>
              <a:rPr lang="en-US" sz="2400" dirty="0"/>
              <a:t>            if (</a:t>
            </a:r>
            <a:r>
              <a:rPr lang="en-US" sz="2400" dirty="0" err="1"/>
              <a:t>this.OpenConnection</a:t>
            </a:r>
            <a:r>
              <a:rPr lang="en-US" sz="2400" dirty="0"/>
              <a:t>() == true)</a:t>
            </a:r>
          </a:p>
          <a:p>
            <a:pPr marL="0" indent="0">
              <a:buNone/>
            </a:pPr>
            <a:r>
              <a:rPr lang="en-US" sz="2400" dirty="0"/>
              <a:t>            </a:t>
            </a:r>
            <a:r>
              <a:rPr lang="en-US" sz="2400" dirty="0" smtClean="0"/>
              <a:t>{                </a:t>
            </a:r>
            <a:r>
              <a:rPr lang="en-US" sz="2400" dirty="0">
                <a:solidFill>
                  <a:srgbClr val="00B0F0"/>
                </a:solidFill>
              </a:rPr>
              <a:t>//Create </a:t>
            </a:r>
            <a:r>
              <a:rPr lang="en-US" sz="2400" dirty="0" err="1">
                <a:solidFill>
                  <a:srgbClr val="00B0F0"/>
                </a:solidFill>
              </a:rPr>
              <a:t>Mysql</a:t>
            </a:r>
            <a:r>
              <a:rPr lang="en-US" sz="2400" dirty="0">
                <a:solidFill>
                  <a:srgbClr val="00B0F0"/>
                </a:solidFill>
              </a:rPr>
              <a:t> Command</a:t>
            </a:r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 err="1"/>
              <a:t>MySqlCommand</a:t>
            </a:r>
            <a:r>
              <a:rPr lang="en-US" sz="2400" dirty="0"/>
              <a:t> </a:t>
            </a:r>
            <a:r>
              <a:rPr lang="en-US" sz="2400" dirty="0" err="1"/>
              <a:t>cmd</a:t>
            </a:r>
            <a:r>
              <a:rPr lang="en-US" sz="2400" dirty="0"/>
              <a:t> = new </a:t>
            </a:r>
            <a:r>
              <a:rPr lang="en-US" sz="2400" dirty="0" err="1"/>
              <a:t>MySqlCommand</a:t>
            </a:r>
            <a:r>
              <a:rPr lang="en-US" sz="2400" dirty="0"/>
              <a:t>(query, connection</a:t>
            </a:r>
            <a:r>
              <a:rPr lang="en-US" sz="2400" dirty="0" smtClean="0"/>
              <a:t>);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>
                <a:solidFill>
                  <a:srgbClr val="00B0F0"/>
                </a:solidFill>
              </a:rPr>
              <a:t>//</a:t>
            </a:r>
            <a:r>
              <a:rPr lang="en-US" sz="2400" dirty="0" err="1">
                <a:solidFill>
                  <a:srgbClr val="00B0F0"/>
                </a:solidFill>
              </a:rPr>
              <a:t>ExecuteScalar</a:t>
            </a:r>
            <a:r>
              <a:rPr lang="en-US" sz="2400" dirty="0">
                <a:solidFill>
                  <a:srgbClr val="00B0F0"/>
                </a:solidFill>
              </a:rPr>
              <a:t> will return one value</a:t>
            </a:r>
          </a:p>
          <a:p>
            <a:pPr marL="0" indent="0">
              <a:buNone/>
            </a:pPr>
            <a:r>
              <a:rPr lang="en-US" sz="2400" dirty="0"/>
              <a:t>                Count = </a:t>
            </a:r>
            <a:r>
              <a:rPr lang="en-US" sz="2400" dirty="0" err="1"/>
              <a:t>int.Parse</a:t>
            </a:r>
            <a:r>
              <a:rPr lang="en-US" sz="2400" dirty="0"/>
              <a:t>(</a:t>
            </a:r>
            <a:r>
              <a:rPr lang="en-US" sz="2400" dirty="0" err="1"/>
              <a:t>cmd.ExecuteScalar</a:t>
            </a:r>
            <a:r>
              <a:rPr lang="en-US" sz="2400" dirty="0"/>
              <a:t>() + </a:t>
            </a:r>
            <a:r>
              <a:rPr lang="en-US" sz="2400" dirty="0" smtClean="0"/>
              <a:t>"");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>
                <a:solidFill>
                  <a:srgbClr val="00B0F0"/>
                </a:solidFill>
              </a:rPr>
              <a:t>//close Connection</a:t>
            </a:r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 err="1"/>
              <a:t>this.CloseConnection</a:t>
            </a:r>
            <a:r>
              <a:rPr lang="en-US" sz="2400" dirty="0" smtClean="0"/>
              <a:t>();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    </a:t>
            </a:r>
            <a:r>
              <a:rPr lang="en-US" sz="2400" dirty="0" err="1"/>
              <a:t>MessageBox.Show</a:t>
            </a:r>
            <a:r>
              <a:rPr lang="en-US" sz="2400" dirty="0"/>
              <a:t>(</a:t>
            </a:r>
            <a:r>
              <a:rPr lang="en-US" sz="2400" dirty="0" err="1"/>
              <a:t>Count.ToString</a:t>
            </a:r>
            <a:r>
              <a:rPr lang="en-US" sz="2400" dirty="0" smtClean="0"/>
              <a:t>());</a:t>
            </a:r>
            <a:r>
              <a:rPr lang="th-TH" sz="2400" dirty="0" smtClean="0"/>
              <a:t> </a:t>
            </a:r>
            <a:r>
              <a:rPr lang="en-US" sz="2400" dirty="0" smtClean="0"/>
              <a:t>// </a:t>
            </a:r>
            <a:r>
              <a:rPr lang="th-TH" sz="2400" dirty="0" smtClean="0"/>
              <a:t>ต้องเพิ่ม </a:t>
            </a:r>
            <a:r>
              <a:rPr lang="en-US" sz="2400" dirty="0"/>
              <a:t>using </a:t>
            </a:r>
            <a:r>
              <a:rPr lang="en-US" sz="2400" dirty="0" err="1"/>
              <a:t>System.Windows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         }</a:t>
            </a:r>
          </a:p>
          <a:p>
            <a:pPr marL="0" indent="0">
              <a:buNone/>
            </a:pPr>
            <a:r>
              <a:rPr lang="en-US" sz="2400" dirty="0"/>
              <a:t>        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1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/>
              <a:t>ให้จำลองร้านค้าเล็กๆ ที่มีของขาย อย่างน้อย </a:t>
            </a:r>
            <a:r>
              <a:rPr lang="en-US" sz="3200" dirty="0" smtClean="0"/>
              <a:t>3 </a:t>
            </a:r>
            <a:r>
              <a:rPr lang="th-TH" sz="3200" dirty="0" smtClean="0"/>
              <a:t>อย่างโดยที่ของแต่ละอย่าง เก็บจำนวนและ ราคาต่อหน่วย ที่สามารถเพิ่ม ลบ แก้ไขได้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7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XAMPP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0"/>
            <a:ext cx="7086600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75318" y="5867400"/>
            <a:ext cx="3095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เลิกใช้</a:t>
            </a:r>
            <a:r>
              <a:rPr lang="en-US" sz="3600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</a:t>
            </a:r>
            <a:r>
              <a:rPr lang="en-US" sz="3600" dirty="0" err="1" smtClean="0">
                <a:latin typeface="CordiaUPC" panose="020B0304020202020204" pitchFamily="34" charset="-34"/>
                <a:cs typeface="CordiaUPC" panose="020B0304020202020204" pitchFamily="34" charset="-34"/>
              </a:rPr>
              <a:t>Appserv</a:t>
            </a:r>
            <a:r>
              <a:rPr lang="en-US" sz="3600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</a:t>
            </a:r>
            <a:r>
              <a:rPr lang="th-TH" sz="3600" dirty="0">
                <a:latin typeface="CordiaUPC" panose="020B0304020202020204" pitchFamily="34" charset="-34"/>
                <a:cs typeface="CordiaUPC" panose="020B0304020202020204" pitchFamily="34" charset="-34"/>
              </a:rPr>
              <a:t>ได้แล้ว</a:t>
            </a:r>
            <a:endParaRPr lang="en-US" sz="3600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21576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HeidiSQL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37286"/>
            <a:ext cx="6400800" cy="572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85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Downloading Connector/Net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First make sure you have downloaded and installed the </a:t>
            </a:r>
            <a:r>
              <a:rPr lang="en-US" sz="3200" b="1" dirty="0"/>
              <a:t>MySQL</a:t>
            </a:r>
            <a:r>
              <a:rPr lang="en-US" sz="3200" dirty="0"/>
              <a:t> Connector/NET from the </a:t>
            </a:r>
            <a:r>
              <a:rPr lang="en-US" sz="3200" b="1" dirty="0" smtClean="0"/>
              <a:t>MySQL</a:t>
            </a:r>
          </a:p>
          <a:p>
            <a:endParaRPr lang="en-US" sz="3200" b="1" dirty="0"/>
          </a:p>
          <a:p>
            <a:r>
              <a:rPr lang="en-US" sz="3200" dirty="0">
                <a:hlinkClick r:id="rId2"/>
              </a:rPr>
              <a:t>http://</a:t>
            </a:r>
            <a:r>
              <a:rPr lang="en-US" sz="3200" dirty="0" smtClean="0">
                <a:hlinkClick r:id="rId2"/>
              </a:rPr>
              <a:t>dev.mysql.com/downloads/connector/net/6.1.html</a:t>
            </a:r>
            <a:endParaRPr lang="en-US" sz="3200" dirty="0" smtClean="0"/>
          </a:p>
          <a:p>
            <a:r>
              <a:rPr lang="th-TH" sz="3200" dirty="0" smtClean="0"/>
              <a:t>ตอนนี้มีตัว </a:t>
            </a:r>
            <a:r>
              <a:rPr lang="en-US" sz="3200" dirty="0" smtClean="0"/>
              <a:t>update </a:t>
            </a:r>
            <a:r>
              <a:rPr lang="th-TH" sz="3200" dirty="0" smtClean="0"/>
              <a:t>กว่านี้แล้ว</a:t>
            </a:r>
            <a:endParaRPr lang="en-US" sz="3200" dirty="0"/>
          </a:p>
        </p:txBody>
      </p:sp>
      <p:pic>
        <p:nvPicPr>
          <p:cNvPr id="1026" name="Picture 2" descr="C:\Users\Jakarin\Google Drive\Advisee CS32\C#\progr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906" y="4495800"/>
            <a:ext cx="4993294" cy="1910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7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43550"/>
            <a:ext cx="8229600" cy="582613"/>
          </a:xfrm>
        </p:spPr>
        <p:txBody>
          <a:bodyPr>
            <a:noAutofit/>
          </a:bodyPr>
          <a:lstStyle/>
          <a:p>
            <a:r>
              <a:rPr lang="th-TH" sz="2800" dirty="0" smtClean="0"/>
              <a:t>ตัวอย่าง </a:t>
            </a:r>
            <a:r>
              <a:rPr lang="en-US" sz="2800" dirty="0" smtClean="0"/>
              <a:t>Browse </a:t>
            </a:r>
            <a:r>
              <a:rPr lang="th-TH" sz="2800" dirty="0" smtClean="0"/>
              <a:t>ไปที่</a:t>
            </a:r>
            <a:r>
              <a:rPr lang="en-US" sz="2800" dirty="0" smtClean="0"/>
              <a:t> C</a:t>
            </a:r>
            <a:r>
              <a:rPr lang="en-US" sz="2800" dirty="0"/>
              <a:t>:\Program Files\MySQL\MySQL Connector Net 6.8.3\Assemblies\v4.5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7620000" cy="523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Jakarin\Google Drive\Advisee CS32\csharp\mysql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1905000"/>
            <a:ext cx="333375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0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create database </a:t>
            </a:r>
            <a:r>
              <a:rPr lang="en-US" sz="4400" dirty="0" err="1"/>
              <a:t>ConnectCsharpTo</a:t>
            </a:r>
            <a:r>
              <a:rPr lang="en-US" sz="4400" b="1" dirty="0" err="1"/>
              <a:t>Mysql</a:t>
            </a:r>
            <a:r>
              <a:rPr lang="en-US" sz="4400" dirty="0" smtClean="0"/>
              <a:t>;</a:t>
            </a:r>
          </a:p>
          <a:p>
            <a:endParaRPr lang="en-US" sz="4400" dirty="0"/>
          </a:p>
          <a:p>
            <a:r>
              <a:rPr lang="en-US" sz="4400" dirty="0"/>
              <a:t>use </a:t>
            </a:r>
            <a:r>
              <a:rPr lang="en-US" sz="4400" dirty="0" err="1"/>
              <a:t>ConnectCsharpTo</a:t>
            </a:r>
            <a:r>
              <a:rPr lang="en-US" sz="4400" b="1" dirty="0" err="1"/>
              <a:t>Mysql</a:t>
            </a:r>
            <a:r>
              <a:rPr lang="en-US" sz="4400" dirty="0"/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03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</a:t>
            </a:r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Create table: </a:t>
            </a:r>
            <a:r>
              <a:rPr lang="en-US" sz="4000" dirty="0" err="1" smtClean="0"/>
              <a:t>tableinfo</a:t>
            </a:r>
            <a:endParaRPr lang="en-US" sz="4000" dirty="0" smtClean="0"/>
          </a:p>
          <a:p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create </a:t>
            </a:r>
            <a:r>
              <a:rPr lang="en-US" sz="4000" dirty="0"/>
              <a:t>table </a:t>
            </a:r>
            <a:r>
              <a:rPr lang="en-US" sz="4000" dirty="0" err="1"/>
              <a:t>tableInfo</a:t>
            </a:r>
            <a:r>
              <a:rPr lang="en-US" sz="4000" dirty="0"/>
              <a:t> ( 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	id </a:t>
            </a:r>
            <a:r>
              <a:rPr lang="en-US" sz="4000" dirty="0"/>
              <a:t>INT NOT NULL </a:t>
            </a:r>
            <a:r>
              <a:rPr lang="en-US" sz="4000" dirty="0" smtClean="0"/>
              <a:t>AUTO_INCREMENT</a:t>
            </a:r>
            <a:r>
              <a:rPr lang="en-US" sz="4000" dirty="0"/>
              <a:t>, 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	name </a:t>
            </a:r>
            <a:r>
              <a:rPr lang="en-US" sz="4000" dirty="0"/>
              <a:t>VARCHAR(30), 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smtClean="0"/>
              <a:t>age </a:t>
            </a:r>
            <a:r>
              <a:rPr lang="en-US" sz="4000" dirty="0"/>
              <a:t>INT, PRIMARY KEY(id) 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8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 order to use the application on other computers that don't have the connector installed, we will have to create a DLL from the reference. 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Jakarin\Google Drive\Advisee CS32\csharp\mysql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76400"/>
            <a:ext cx="3238500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8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205</TotalTime>
  <Words>786</Words>
  <Application>Microsoft Office PowerPoint</Application>
  <PresentationFormat>On-screen Show (4:3)</PresentationFormat>
  <Paragraphs>225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Adjacency</vt:lpstr>
      <vt:lpstr>C# MySQL</vt:lpstr>
      <vt:lpstr>MySQL</vt:lpstr>
      <vt:lpstr>XAMPP</vt:lpstr>
      <vt:lpstr>HeidiSQL</vt:lpstr>
      <vt:lpstr>Downloading Connector/Net</vt:lpstr>
      <vt:lpstr>PowerPoint Presentation</vt:lpstr>
      <vt:lpstr>Creating Database</vt:lpstr>
      <vt:lpstr>Creating Table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Working with Insert, Update, Select, Delete</vt:lpstr>
      <vt:lpstr>Steps</vt:lpstr>
      <vt:lpstr>PowerPoint Presentation</vt:lpstr>
      <vt:lpstr>PowerPoint Presentation</vt:lpstr>
      <vt:lpstr>PowerPoint Presentation</vt:lpstr>
      <vt:lpstr>Steps for select</vt:lpstr>
      <vt:lpstr>PowerPoint Presentation</vt:lpstr>
      <vt:lpstr>Extra</vt:lpstr>
      <vt:lpstr>PowerPoint Presentation</vt:lpstr>
      <vt:lpstr>Workshop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MySQL</dc:title>
  <dc:creator>Jakarin Chawachat</dc:creator>
  <cp:lastModifiedBy>Jakarin Chawachat</cp:lastModifiedBy>
  <cp:revision>34</cp:revision>
  <dcterms:created xsi:type="dcterms:W3CDTF">2006-08-16T00:00:00Z</dcterms:created>
  <dcterms:modified xsi:type="dcterms:W3CDTF">2014-03-03T16:45:56Z</dcterms:modified>
</cp:coreProperties>
</file>