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71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4DB59-7339-4E9F-B753-4BF77596869C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702EF-495D-4AD0-8B05-A48AF2D8A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31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 b="1">
                <a:ln>
                  <a:noFill/>
                </a:ln>
                <a:solidFill>
                  <a:schemeClr val="tx2"/>
                </a:solidFill>
                <a:latin typeface="CordiaUPC" panose="020B0304020202020204" pitchFamily="34" charset="-34"/>
                <a:cs typeface="CordiaUPC" panose="020B0304020202020204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FAEE8-615D-4DEA-9D22-539D9B9D60AE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7262-A02F-49A4-A611-7F168D23D133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6F4FD-AED5-428B-9CCF-9A9EB95885B6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EDB3D-0D9A-4381-A5CC-3DCC2A82EFD0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5492-DA47-4359-8E3D-1AD3E040F685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810D-E333-4009-9352-72753E888762}" type="datetime1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46AB-303A-4A88-BE8C-90356F66C226}" type="datetime1">
              <a:rPr lang="en-US" smtClean="0"/>
              <a:t>3/2/2014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9C0-181A-430E-8EFD-DFA4E419FBF6}" type="datetime1">
              <a:rPr lang="en-US" smtClean="0"/>
              <a:t>3/2/2014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DEE7A-8988-45E8-BBD7-7DCBFB5F020E}" type="datetime1">
              <a:rPr lang="en-US" smtClean="0"/>
              <a:t>3/2/2014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1B60-FCDD-4EE1-9D93-2D3C4D85778E}" type="datetime1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6CD4-A9A9-4F23-A233-F6F927FFB413}" type="datetime1">
              <a:rPr lang="en-US" smtClean="0"/>
              <a:t>3/2/2014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7417D03-B3CF-4AF3-8639-5298BD9514F5}" type="datetime1">
              <a:rPr lang="en-US" smtClean="0"/>
              <a:t>3/2/2014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7200" b="1" kern="1200" cap="none" spc="-100" baseline="0">
          <a:ln>
            <a:noFill/>
          </a:ln>
          <a:solidFill>
            <a:schemeClr val="tx2"/>
          </a:solidFill>
          <a:effectLst/>
          <a:latin typeface="CordiaUPC" panose="020B0304020202020204" pitchFamily="34" charset="-34"/>
          <a:ea typeface="+mj-ea"/>
          <a:cs typeface="CordiaUPC" panose="020B0304020202020204" pitchFamily="34" charset="-34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48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4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4000" b="1" kern="1200" baseline="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C#: Windows Forms App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792" y="217714"/>
            <a:ext cx="2118083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93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โปรแกรมคำนวน </a:t>
            </a:r>
            <a:r>
              <a:rPr lang="en-US" dirty="0" smtClean="0"/>
              <a:t>BMI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h-TH" dirty="0" smtClean="0"/>
              <a:t>การวัดดัชนีมวลกายคือ อัตราส่วนระหว่างน้ำหนักต่อส่วนสูง ที่ใช้บ่งบอกว่าอ้วนหรือไม่</a:t>
            </a:r>
          </a:p>
          <a:p>
            <a:pPr marL="0" indent="0">
              <a:buNone/>
            </a:pPr>
            <a:r>
              <a:rPr lang="th-TH" dirty="0" smtClean="0"/>
              <a:t>รับข้อมูล </a:t>
            </a:r>
            <a:r>
              <a:rPr lang="en-US" dirty="0" smtClean="0"/>
              <a:t>2 </a:t>
            </a:r>
            <a:r>
              <a:rPr lang="th-TH" dirty="0" smtClean="0"/>
              <a:t>อย่าง</a:t>
            </a:r>
          </a:p>
          <a:p>
            <a:pPr marL="0" indent="0">
              <a:buNone/>
            </a:pPr>
            <a:r>
              <a:rPr lang="th-TH" dirty="0"/>
              <a:t>	</a:t>
            </a:r>
            <a:r>
              <a:rPr lang="th-TH" dirty="0" smtClean="0"/>
              <a:t>ส่วนสูง</a:t>
            </a:r>
            <a:r>
              <a:rPr lang="en-US" dirty="0" smtClean="0"/>
              <a:t>(</a:t>
            </a:r>
            <a:r>
              <a:rPr lang="th-TH" dirty="0" smtClean="0"/>
              <a:t>หน่วยเป็นเมตร</a:t>
            </a:r>
            <a:r>
              <a:rPr lang="en-US" dirty="0" smtClean="0"/>
              <a:t>)</a:t>
            </a:r>
            <a:endParaRPr lang="th-TH" dirty="0" smtClean="0"/>
          </a:p>
          <a:p>
            <a:pPr marL="0" indent="0">
              <a:buNone/>
            </a:pPr>
            <a:r>
              <a:rPr lang="th-TH" dirty="0"/>
              <a:t>	</a:t>
            </a:r>
            <a:r>
              <a:rPr lang="th-TH" dirty="0" smtClean="0"/>
              <a:t>น้ำหนัก</a:t>
            </a:r>
          </a:p>
          <a:p>
            <a:pPr marL="0" indent="0">
              <a:buNone/>
            </a:pPr>
            <a:r>
              <a:rPr lang="th-TH" dirty="0" smtClean="0"/>
              <a:t>สูตรการคำนวนคือ ดัชนีมวลกาย </a:t>
            </a:r>
            <a:r>
              <a:rPr lang="en-US" dirty="0" smtClean="0"/>
              <a:t>= </a:t>
            </a:r>
            <a:r>
              <a:rPr lang="th-TH" dirty="0" smtClean="0"/>
              <a:t>น้ำหนัก</a:t>
            </a:r>
            <a:r>
              <a:rPr lang="en-US" dirty="0" smtClean="0"/>
              <a:t>/</a:t>
            </a:r>
            <a:r>
              <a:rPr lang="th-TH" dirty="0" smtClean="0"/>
              <a:t>ความ</a:t>
            </a:r>
            <a:r>
              <a:rPr lang="th-TH" dirty="0" smtClean="0"/>
              <a:t>สูงยกกำลังสอง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5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ดัชนีมวลกาย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h-TH" dirty="0" smtClean="0"/>
              <a:t>ให้แสดงผลดังนี้</a:t>
            </a:r>
          </a:p>
          <a:p>
            <a:r>
              <a:rPr lang="en-US" dirty="0" smtClean="0"/>
              <a:t>40</a:t>
            </a:r>
            <a:r>
              <a:rPr lang="th-TH" dirty="0" smtClean="0"/>
              <a:t> หรือมากกว่านี้</a:t>
            </a:r>
            <a:r>
              <a:rPr lang="en-US" dirty="0" smtClean="0"/>
              <a:t>:</a:t>
            </a:r>
            <a:r>
              <a:rPr lang="th-TH" dirty="0" smtClean="0"/>
              <a:t> โรคอ้วนขั้นสูงสุด</a:t>
            </a:r>
          </a:p>
          <a:p>
            <a:r>
              <a:rPr lang="en-US" dirty="0" smtClean="0"/>
              <a:t>35.0-39.9:</a:t>
            </a:r>
            <a:r>
              <a:rPr lang="th-TH" dirty="0" smtClean="0"/>
              <a:t> โรคอ้วนระดับสอง</a:t>
            </a:r>
          </a:p>
          <a:p>
            <a:r>
              <a:rPr lang="en-US" dirty="0" smtClean="0"/>
              <a:t>28.5-34.9</a:t>
            </a:r>
            <a:r>
              <a:rPr lang="en-US" dirty="0"/>
              <a:t>:</a:t>
            </a:r>
            <a:r>
              <a:rPr lang="th-TH" dirty="0"/>
              <a:t> โรคอ้วน</a:t>
            </a:r>
            <a:r>
              <a:rPr lang="th-TH" dirty="0" smtClean="0"/>
              <a:t>ระดับหนึ่ง</a:t>
            </a:r>
            <a:endParaRPr lang="en-US" dirty="0"/>
          </a:p>
          <a:p>
            <a:r>
              <a:rPr lang="en-US" dirty="0" smtClean="0"/>
              <a:t>23.5-28.4:</a:t>
            </a:r>
            <a:r>
              <a:rPr lang="th-TH" dirty="0" smtClean="0"/>
              <a:t> น้ำหนักเกิน</a:t>
            </a:r>
            <a:endParaRPr lang="en-US" dirty="0"/>
          </a:p>
          <a:p>
            <a:r>
              <a:rPr lang="en-US" dirty="0" smtClean="0"/>
              <a:t>18.5-23.4:</a:t>
            </a:r>
            <a:r>
              <a:rPr lang="th-TH" dirty="0" smtClean="0"/>
              <a:t> น้ำหนักปกติ</a:t>
            </a:r>
            <a:endParaRPr lang="en-US" dirty="0"/>
          </a:p>
          <a:p>
            <a:r>
              <a:rPr lang="th-TH" dirty="0" smtClean="0"/>
              <a:t>น้อยกว่า </a:t>
            </a:r>
            <a:r>
              <a:rPr lang="en-US" dirty="0" smtClean="0"/>
              <a:t>18.5:</a:t>
            </a:r>
            <a:r>
              <a:rPr lang="th-TH" dirty="0" smtClean="0"/>
              <a:t> น้ำหนักน้อยเกินไป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72019"/>
            <a:ext cx="4953000" cy="418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91400" y="2667000"/>
            <a:ext cx="907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TextBox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 flipV="1">
            <a:off x="5181600" y="2743200"/>
            <a:ext cx="2209800" cy="108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1"/>
          </p:cNvCxnSpPr>
          <p:nvPr/>
        </p:nvCxnSpPr>
        <p:spPr>
          <a:xfrm flipH="1">
            <a:off x="5181600" y="2851666"/>
            <a:ext cx="2209800" cy="5011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0" y="3102233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2" idx="3"/>
          </p:cNvCxnSpPr>
          <p:nvPr/>
        </p:nvCxnSpPr>
        <p:spPr>
          <a:xfrm flipV="1">
            <a:off x="911800" y="2851666"/>
            <a:ext cx="1374200" cy="4352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3"/>
          </p:cNvCxnSpPr>
          <p:nvPr/>
        </p:nvCxnSpPr>
        <p:spPr>
          <a:xfrm>
            <a:off x="911800" y="3286899"/>
            <a:ext cx="13742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3"/>
          </p:cNvCxnSpPr>
          <p:nvPr/>
        </p:nvCxnSpPr>
        <p:spPr>
          <a:xfrm>
            <a:off x="911800" y="3286899"/>
            <a:ext cx="764600" cy="7517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2" idx="3"/>
          </p:cNvCxnSpPr>
          <p:nvPr/>
        </p:nvCxnSpPr>
        <p:spPr>
          <a:xfrm>
            <a:off x="911800" y="3286899"/>
            <a:ext cx="2364800" cy="7517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24200" y="6019800"/>
            <a:ext cx="820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button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21" idx="0"/>
          </p:cNvCxnSpPr>
          <p:nvPr/>
        </p:nvCxnSpPr>
        <p:spPr>
          <a:xfrm flipV="1">
            <a:off x="3534377" y="5257800"/>
            <a:ext cx="389923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09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การสร้าง </a:t>
            </a:r>
            <a:r>
              <a:rPr lang="en-US" dirty="0" smtClean="0"/>
              <a:t>form </a:t>
            </a:r>
            <a:r>
              <a:rPr lang="th-TH" dirty="0" smtClean="0"/>
              <a:t>ใหม่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Jakarin\Google Drive\Advisee CS32\csharp\visualstudio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3" y="1295400"/>
            <a:ext cx="7526337" cy="506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7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การเรียก </a:t>
            </a:r>
            <a:r>
              <a:rPr lang="en-US" dirty="0" smtClean="0"/>
              <a:t>form </a:t>
            </a:r>
            <a:r>
              <a:rPr lang="th-TH" dirty="0" smtClean="0"/>
              <a:t>ใหม่ให้แสดง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Form2 x = new Form2</a:t>
            </a:r>
            <a:r>
              <a:rPr lang="en-US" dirty="0" smtClean="0"/>
              <a:t>();</a:t>
            </a:r>
            <a:r>
              <a:rPr lang="th-TH" dirty="0" smtClean="0"/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// form2 </a:t>
            </a:r>
            <a:r>
              <a:rPr lang="th-TH" dirty="0" smtClean="0">
                <a:solidFill>
                  <a:srgbClr val="00B0F0"/>
                </a:solidFill>
              </a:rPr>
              <a:t>เป็นฟอร์มใหม่ที่สร้างไว้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//</a:t>
            </a:r>
            <a:r>
              <a:rPr lang="th-TH" dirty="0" smtClean="0">
                <a:solidFill>
                  <a:srgbClr val="00B0F0"/>
                </a:solidFill>
              </a:rPr>
              <a:t> เราต้องสร้าง </a:t>
            </a:r>
            <a:r>
              <a:rPr lang="en-US" dirty="0" smtClean="0">
                <a:solidFill>
                  <a:srgbClr val="00B0F0"/>
                </a:solidFill>
              </a:rPr>
              <a:t>object </a:t>
            </a:r>
            <a:r>
              <a:rPr lang="th-TH" dirty="0" smtClean="0">
                <a:solidFill>
                  <a:srgbClr val="00B0F0"/>
                </a:solidFill>
              </a:rPr>
              <a:t>ของ </a:t>
            </a:r>
            <a:r>
              <a:rPr lang="en-US" dirty="0" smtClean="0">
                <a:solidFill>
                  <a:srgbClr val="00B0F0"/>
                </a:solidFill>
              </a:rPr>
              <a:t>form </a:t>
            </a:r>
            <a:r>
              <a:rPr lang="th-TH" dirty="0" smtClean="0">
                <a:solidFill>
                  <a:srgbClr val="00B0F0"/>
                </a:solidFill>
              </a:rPr>
              <a:t>ใหม่ขึ้นมาก่อน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// </a:t>
            </a:r>
            <a:r>
              <a:rPr lang="th-TH" dirty="0" smtClean="0">
                <a:solidFill>
                  <a:srgbClr val="00B0F0"/>
                </a:solidFill>
              </a:rPr>
              <a:t>จากนั้นจึงสั่งให้ </a:t>
            </a:r>
            <a:r>
              <a:rPr lang="en-US" dirty="0" smtClean="0">
                <a:solidFill>
                  <a:srgbClr val="00B0F0"/>
                </a:solidFill>
              </a:rPr>
              <a:t>object </a:t>
            </a:r>
            <a:r>
              <a:rPr lang="th-TH" dirty="0" smtClean="0">
                <a:solidFill>
                  <a:srgbClr val="00B0F0"/>
                </a:solidFill>
              </a:rPr>
              <a:t>นั้น </a:t>
            </a:r>
            <a:r>
              <a:rPr lang="en-US" dirty="0" smtClean="0">
                <a:solidFill>
                  <a:srgbClr val="00B0F0"/>
                </a:solidFill>
              </a:rPr>
              <a:t>show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x.Show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th-TH" dirty="0" smtClean="0"/>
              <a:t>หากอยากให้ </a:t>
            </a:r>
            <a:r>
              <a:rPr lang="en-US" dirty="0" smtClean="0"/>
              <a:t>form </a:t>
            </a:r>
            <a:r>
              <a:rPr lang="th-TH" dirty="0" smtClean="0"/>
              <a:t>เก่าซ่อน</a:t>
            </a:r>
          </a:p>
          <a:p>
            <a:pPr marL="0" indent="0">
              <a:buNone/>
            </a:pPr>
            <a:r>
              <a:rPr lang="en-US" dirty="0" err="1" smtClean="0"/>
              <a:t>this.hide</a:t>
            </a:r>
            <a:r>
              <a:rPr lang="en-US" dirty="0" smtClean="0"/>
              <a:t>();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 smtClean="0"/>
          </a:p>
          <a:p>
            <a:endParaRPr lang="th-TH" dirty="0"/>
          </a:p>
          <a:p>
            <a:r>
              <a:rPr lang="th-TH" dirty="0" smtClean="0"/>
              <a:t>ให้ลองสร้างโปรแกรมเครื่องคิดเลข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6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dirty="0" smtClean="0"/>
              <a:t>การสร้างโปรเจ็กต์แบบ </a:t>
            </a:r>
            <a:r>
              <a:rPr lang="en-US" sz="4400" dirty="0" smtClean="0"/>
              <a:t>Windows</a:t>
            </a:r>
            <a:r>
              <a:rPr lang="th-TH" sz="4400" dirty="0" smtClean="0"/>
              <a:t> </a:t>
            </a:r>
            <a:r>
              <a:rPr lang="en-US" sz="4400" dirty="0" smtClean="0"/>
              <a:t>Forms App</a:t>
            </a:r>
            <a:endParaRPr lang="th-TH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7010400" cy="4844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" y="838200"/>
            <a:ext cx="8898544" cy="5334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066800" y="1143000"/>
            <a:ext cx="2286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Rectangle 5"/>
          <p:cNvSpPr/>
          <p:nvPr/>
        </p:nvSpPr>
        <p:spPr>
          <a:xfrm>
            <a:off x="1752600" y="1143000"/>
            <a:ext cx="3810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50" y="200025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" y="838200"/>
            <a:ext cx="8898544" cy="5334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362200" y="152400"/>
            <a:ext cx="88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Toolbar</a:t>
            </a:r>
            <a:endParaRPr lang="th-TH" dirty="0"/>
          </a:p>
        </p:txBody>
      </p:sp>
      <p:cxnSp>
        <p:nvCxnSpPr>
          <p:cNvPr id="9" name="Straight Arrow Connector 8"/>
          <p:cNvCxnSpPr>
            <a:stCxn id="5" idx="2"/>
          </p:cNvCxnSpPr>
          <p:nvPr/>
        </p:nvCxnSpPr>
        <p:spPr>
          <a:xfrm flipH="1">
            <a:off x="2286000" y="521732"/>
            <a:ext cx="518950" cy="468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52400" y="990600"/>
            <a:ext cx="4038600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3657600" y="3200400"/>
            <a:ext cx="1643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Forms Designer</a:t>
            </a:r>
            <a:endParaRPr lang="th-TH" dirty="0"/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>
          <a:xfrm flipH="1" flipV="1">
            <a:off x="2057400" y="2895600"/>
            <a:ext cx="1600200" cy="489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43000" y="5181600"/>
            <a:ext cx="1626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 window</a:t>
            </a:r>
            <a:endParaRPr lang="th-TH" dirty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2895600"/>
            <a:ext cx="177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solution explorer</a:t>
            </a:r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"/>
            <a:ext cx="9144000" cy="5481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05200" y="6248400"/>
            <a:ext cx="2534155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th-TH" dirty="0" smtClean="0"/>
              <a:t>ถ้าไม่มีเลือก</a:t>
            </a:r>
            <a:r>
              <a:rPr lang="en-US" dirty="0" smtClean="0"/>
              <a:t> View -&gt; Tool Box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8326"/>
            <a:ext cx="9144000" cy="5481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การเขียนคำสั่ง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/>
              <a:t>การเขียนคำสั่งในโปรแกรมแบบ</a:t>
            </a:r>
            <a:r>
              <a:rPr lang="en-US" sz="4000" dirty="0" smtClean="0"/>
              <a:t> Visual programming </a:t>
            </a:r>
            <a:r>
              <a:rPr lang="th-TH" sz="4000" dirty="0" smtClean="0"/>
              <a:t>จะเป็นการเขียนโปรแกมเพื่อตอบสนองการทำงานตามเหตุการณ์ เช่น มีการคลิกเมาส์เกิดขึ้น</a:t>
            </a:r>
          </a:p>
          <a:p>
            <a:endParaRPr lang="th-TH" sz="4000" dirty="0" smtClean="0"/>
          </a:p>
          <a:p>
            <a:r>
              <a:rPr lang="th-TH" sz="4000" dirty="0" smtClean="0"/>
              <a:t>ให้ดับเบิลคลิกที่เครื่องมือที่เราต้องการสั่งงาน ที่เราได้ออกแบบไว้บนฟอร์ม เช่นปุ่ม</a:t>
            </a:r>
            <a:r>
              <a:rPr lang="en-US" sz="4000" dirty="0" smtClean="0"/>
              <a:t> button1</a:t>
            </a:r>
            <a:endParaRPr lang="th-TH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304348" cy="5605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4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/>
              <a:t>private void button1_Click(object sender, </a:t>
            </a:r>
            <a:r>
              <a:rPr lang="en-US" sz="3600" dirty="0" err="1"/>
              <a:t>EventArgs</a:t>
            </a:r>
            <a:r>
              <a:rPr lang="en-US" sz="3600" dirty="0"/>
              <a:t> e)</a:t>
            </a:r>
          </a:p>
          <a:p>
            <a:pPr marL="0" indent="0">
              <a:buNone/>
            </a:pPr>
            <a:r>
              <a:rPr lang="en-US" sz="3600" dirty="0"/>
              <a:t>        {</a:t>
            </a:r>
          </a:p>
          <a:p>
            <a:pPr marL="0" indent="0">
              <a:buNone/>
            </a:pPr>
            <a:r>
              <a:rPr lang="en-US" sz="3600" dirty="0"/>
              <a:t>            Close();</a:t>
            </a:r>
          </a:p>
          <a:p>
            <a:pPr marL="0" indent="0">
              <a:buNone/>
            </a:pPr>
            <a:r>
              <a:rPr lang="en-US" sz="3600" dirty="0"/>
              <a:t>        </a:t>
            </a:r>
            <a:r>
              <a:rPr lang="en-US" sz="3600" dirty="0" smtClean="0"/>
              <a:t>}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th-TH" sz="3600" dirty="0" smtClean="0"/>
              <a:t>แล้วลองกด </a:t>
            </a:r>
            <a:r>
              <a:rPr lang="en-US" sz="3600" dirty="0" smtClean="0"/>
              <a:t>F5</a:t>
            </a:r>
            <a:endParaRPr lang="en-US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971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1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1588</TotalTime>
  <Words>243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Adjacency</vt:lpstr>
      <vt:lpstr>C#: Windows Forms App</vt:lpstr>
      <vt:lpstr>การสร้างโปรเจ็กต์แบบ Windows Forms App</vt:lpstr>
      <vt:lpstr>PowerPoint Presentation</vt:lpstr>
      <vt:lpstr>PowerPoint Presentation</vt:lpstr>
      <vt:lpstr>PowerPoint Presentation</vt:lpstr>
      <vt:lpstr>PowerPoint Presentation</vt:lpstr>
      <vt:lpstr>การเขียนคำสั่ง</vt:lpstr>
      <vt:lpstr>PowerPoint Presentation</vt:lpstr>
      <vt:lpstr>PowerPoint Presentation</vt:lpstr>
      <vt:lpstr>PowerPoint Presentation</vt:lpstr>
      <vt:lpstr>โปรแกรมคำนวน BMI</vt:lpstr>
      <vt:lpstr>ดัชนีมวลกาย</vt:lpstr>
      <vt:lpstr>Workshop</vt:lpstr>
      <vt:lpstr>การสร้าง form ใหม่</vt:lpstr>
      <vt:lpstr>การเรียก form ใหม่ให้แสดง</vt:lpstr>
      <vt:lpstr>Workshop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</dc:creator>
  <cp:lastModifiedBy>Jakarin Chawachat</cp:lastModifiedBy>
  <cp:revision>80</cp:revision>
  <dcterms:created xsi:type="dcterms:W3CDTF">2006-08-16T00:00:00Z</dcterms:created>
  <dcterms:modified xsi:type="dcterms:W3CDTF">2014-03-02T05:00:14Z</dcterms:modified>
</cp:coreProperties>
</file>