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DF395-7E32-4078-A3A7-9AD316255087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9D344-43B0-4EBE-86F0-AF58372EE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3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CBAF-11E3-4CCA-8EB9-11F8923D9353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C66D6-1073-47A5-A6E9-66AAEEF031AC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0B530-F9DA-42E5-919A-53793FCAEC55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B9285-ED1F-4A25-B38F-396DB1DEE72C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4BC84-F984-487E-917E-C25512E4CE25}" type="datetime1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4C39-EE7D-45ED-8A78-2803723417A9}" type="datetime1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12999-2787-4B5F-89AA-413773653FEE}" type="datetime1">
              <a:rPr lang="en-US" smtClean="0"/>
              <a:t>3/2/2014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0D535-6A76-4ECC-A266-5CA8CD67AAF2}" type="datetime1">
              <a:rPr lang="en-US" smtClean="0"/>
              <a:t>3/2/2014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6EC44-34D0-44A4-A429-90A394C0B7EE}" type="datetime1">
              <a:rPr lang="en-US" smtClean="0"/>
              <a:t>3/2/2014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FB18-6FC0-4AB4-AFF7-28C959237A56}" type="datetime1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AF247-20BE-490E-8BCB-991F7EE25BBD}" type="datetime1">
              <a:rPr lang="en-US" smtClean="0"/>
              <a:t>3/2/2014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0375248-3EBD-4DE8-83C9-D4E2048AFB75}" type="datetime1">
              <a:rPr lang="en-US" smtClean="0"/>
              <a:t>3/2/2014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7200" b="1" kern="1200" cap="none" spc="-100" baseline="0">
          <a:ln>
            <a:noFill/>
          </a:ln>
          <a:solidFill>
            <a:schemeClr val="tx2"/>
          </a:solidFill>
          <a:effectLst/>
          <a:latin typeface="CordiaUPC" panose="020B0304020202020204" pitchFamily="34" charset="-34"/>
          <a:ea typeface="+mj-ea"/>
          <a:cs typeface="CordiaUPC" panose="020B0304020202020204" pitchFamily="34" charset="-34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48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4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4000" b="1" kern="1200" baseline="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en-US" smtClean="0"/>
              <a:t># Word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NuGet</a:t>
            </a:r>
            <a:r>
              <a:rPr lang="en-US" dirty="0" smtClean="0"/>
              <a:t> Packages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2050" name="Picture 2" descr="C:\Users\Comp\Pictures\csharp\nuge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7963" y="1666875"/>
            <a:ext cx="3648075" cy="352425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" y="914400"/>
            <a:ext cx="85725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using </a:t>
            </a:r>
            <a:r>
              <a:rPr lang="en-US" dirty="0" err="1" smtClean="0"/>
              <a:t>System.Text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using </a:t>
            </a:r>
            <a:r>
              <a:rPr lang="en-US" dirty="0" err="1" smtClean="0"/>
              <a:t>System.Threading.Tasks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using </a:t>
            </a:r>
            <a:r>
              <a:rPr lang="en-US" dirty="0" err="1" smtClean="0"/>
              <a:t>System.Windows.Forms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th-TH" dirty="0" smtClean="0"/>
          </a:p>
          <a:p>
            <a:pPr>
              <a:buNone/>
            </a:pPr>
            <a:r>
              <a:rPr lang="en-US" dirty="0" smtClean="0"/>
              <a:t>using </a:t>
            </a:r>
            <a:r>
              <a:rPr lang="en-US" dirty="0" err="1" smtClean="0"/>
              <a:t>Novacode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using </a:t>
            </a:r>
            <a:r>
              <a:rPr lang="en-US" dirty="0" err="1" smtClean="0"/>
              <a:t>System.Diagnostics</a:t>
            </a:r>
            <a:r>
              <a:rPr lang="en-US" dirty="0" smtClean="0"/>
              <a:t>;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string </a:t>
            </a:r>
            <a:r>
              <a:rPr lang="en-US" sz="2400" dirty="0" err="1" smtClean="0"/>
              <a:t>fileName</a:t>
            </a:r>
            <a:r>
              <a:rPr lang="en-US" sz="2400" dirty="0" smtClean="0"/>
              <a:t> = @"e:\DocXExample.docx</a:t>
            </a:r>
            <a:r>
              <a:rPr lang="en-US" sz="2400" dirty="0" smtClean="0"/>
              <a:t>";</a:t>
            </a:r>
            <a:endParaRPr lang="th-TH" sz="2400" dirty="0" smtClean="0"/>
          </a:p>
          <a:p>
            <a:pPr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// Create a document in memory:</a:t>
            </a:r>
          </a:p>
          <a:p>
            <a:pPr>
              <a:buNone/>
            </a:pPr>
            <a:r>
              <a:rPr lang="en-US" sz="2400" dirty="0" err="1" smtClean="0"/>
              <a:t>var</a:t>
            </a:r>
            <a:r>
              <a:rPr lang="en-US" sz="2400" dirty="0" smtClean="0"/>
              <a:t> doc = </a:t>
            </a:r>
            <a:r>
              <a:rPr lang="en-US" sz="2400" dirty="0" err="1" smtClean="0"/>
              <a:t>DocX.Create</a:t>
            </a:r>
            <a:r>
              <a:rPr lang="en-US" sz="2400" dirty="0" smtClean="0"/>
              <a:t>(</a:t>
            </a:r>
            <a:r>
              <a:rPr lang="en-US" sz="2400" dirty="0" err="1" smtClean="0"/>
              <a:t>fileName</a:t>
            </a:r>
            <a:r>
              <a:rPr lang="en-US" sz="2400" dirty="0" smtClean="0"/>
              <a:t>);</a:t>
            </a:r>
            <a:endParaRPr lang="th-TH" sz="2400" dirty="0" smtClean="0"/>
          </a:p>
          <a:p>
            <a:pPr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// Insert a </a:t>
            </a:r>
            <a:r>
              <a:rPr lang="en-US" sz="2400" dirty="0" err="1" smtClean="0">
                <a:solidFill>
                  <a:srgbClr val="00B0F0"/>
                </a:solidFill>
              </a:rPr>
              <a:t>paragrpah</a:t>
            </a:r>
            <a:r>
              <a:rPr lang="en-US" sz="2400" dirty="0" smtClean="0">
                <a:solidFill>
                  <a:srgbClr val="00B0F0"/>
                </a:solidFill>
              </a:rPr>
              <a:t>:</a:t>
            </a:r>
          </a:p>
          <a:p>
            <a:pPr>
              <a:buNone/>
            </a:pPr>
            <a:r>
              <a:rPr lang="en-US" sz="2400" dirty="0" err="1" smtClean="0"/>
              <a:t>doc.InsertParagraph</a:t>
            </a:r>
            <a:r>
              <a:rPr lang="en-US" sz="2400" dirty="0" smtClean="0"/>
              <a:t>("This is my first paragraph</a:t>
            </a:r>
            <a:r>
              <a:rPr lang="en-US" sz="2400" dirty="0" smtClean="0"/>
              <a:t>");</a:t>
            </a:r>
            <a:endParaRPr lang="th-TH" sz="2400" dirty="0" smtClean="0"/>
          </a:p>
          <a:p>
            <a:pPr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// Save to the output directory:</a:t>
            </a:r>
          </a:p>
          <a:p>
            <a:pPr>
              <a:buNone/>
            </a:pPr>
            <a:r>
              <a:rPr lang="en-US" sz="2400" dirty="0" err="1" smtClean="0"/>
              <a:t>doc.Save</a:t>
            </a:r>
            <a:r>
              <a:rPr lang="en-US" sz="2400" dirty="0" smtClean="0"/>
              <a:t>();</a:t>
            </a:r>
            <a:endParaRPr lang="th-TH" sz="2400" dirty="0" smtClean="0"/>
          </a:p>
          <a:p>
            <a:pPr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// Open in Word:</a:t>
            </a:r>
          </a:p>
          <a:p>
            <a:pPr>
              <a:buNone/>
            </a:pPr>
            <a:r>
              <a:rPr lang="en-US" sz="2400" dirty="0" err="1" smtClean="0"/>
              <a:t>Process.Start</a:t>
            </a:r>
            <a:r>
              <a:rPr lang="en-US" sz="2400" dirty="0" smtClean="0"/>
              <a:t>("WINWORD.EXE", </a:t>
            </a:r>
            <a:r>
              <a:rPr lang="en-US" sz="2400" dirty="0" err="1" smtClean="0"/>
              <a:t>fileName</a:t>
            </a:r>
            <a:r>
              <a:rPr lang="en-US" sz="2400" dirty="0" smtClean="0"/>
              <a:t>);</a:t>
            </a:r>
            <a:endParaRPr lang="th-TH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string </a:t>
            </a:r>
            <a:r>
              <a:rPr lang="en-US" dirty="0" err="1" smtClean="0"/>
              <a:t>fileName</a:t>
            </a:r>
            <a:r>
              <a:rPr lang="en-US" dirty="0" smtClean="0"/>
              <a:t> = @"e:\DocXExample2.docx";</a:t>
            </a:r>
          </a:p>
          <a:p>
            <a:pPr>
              <a:buNone/>
            </a:pPr>
            <a:r>
              <a:rPr lang="en-US" dirty="0" smtClean="0"/>
              <a:t>string </a:t>
            </a:r>
            <a:r>
              <a:rPr lang="en-US" dirty="0" err="1" smtClean="0"/>
              <a:t>headlineText</a:t>
            </a:r>
            <a:r>
              <a:rPr lang="en-US" dirty="0" smtClean="0"/>
              <a:t> = "Constitution of the United States";</a:t>
            </a:r>
          </a:p>
          <a:p>
            <a:pPr>
              <a:buNone/>
            </a:pPr>
            <a:r>
              <a:rPr lang="en-US" dirty="0" smtClean="0"/>
              <a:t>string </a:t>
            </a:r>
            <a:r>
              <a:rPr lang="en-US" dirty="0" err="1" smtClean="0"/>
              <a:t>paraOne</a:t>
            </a:r>
            <a:r>
              <a:rPr lang="en-US" dirty="0" smtClean="0"/>
              <a:t> = ""</a:t>
            </a:r>
          </a:p>
          <a:p>
            <a:pPr>
              <a:buNone/>
            </a:pPr>
            <a:r>
              <a:rPr lang="en-US" dirty="0" smtClean="0"/>
              <a:t>                + "We the People of the United States, in Order to form a more perfect Union, "</a:t>
            </a:r>
          </a:p>
          <a:p>
            <a:pPr>
              <a:buNone/>
            </a:pPr>
            <a:r>
              <a:rPr lang="en-US" dirty="0" smtClean="0"/>
              <a:t>                + "establish Justice, insure domestic Tranquility, provide for the common </a:t>
            </a:r>
            <a:r>
              <a:rPr lang="en-US" dirty="0" err="1" smtClean="0"/>
              <a:t>defence</a:t>
            </a:r>
            <a:r>
              <a:rPr lang="en-US" dirty="0" smtClean="0"/>
              <a:t>, "</a:t>
            </a:r>
          </a:p>
          <a:p>
            <a:pPr>
              <a:buNone/>
            </a:pPr>
            <a:r>
              <a:rPr lang="en-US" dirty="0" smtClean="0"/>
              <a:t>                + "promote the general Welfare, and secure the Blessings of Liberty to ourselves "</a:t>
            </a:r>
          </a:p>
          <a:p>
            <a:pPr>
              <a:buNone/>
            </a:pPr>
            <a:r>
              <a:rPr lang="en-US" dirty="0" smtClean="0"/>
              <a:t>                + "and our Posterity, do ordain and establish this Constitution for the United "</a:t>
            </a:r>
          </a:p>
          <a:p>
            <a:pPr>
              <a:buNone/>
            </a:pPr>
            <a:r>
              <a:rPr lang="en-US" dirty="0" smtClean="0"/>
              <a:t>                + "States of America.";</a:t>
            </a:r>
          </a:p>
          <a:p>
            <a:pPr>
              <a:buNone/>
            </a:pPr>
            <a:endParaRPr lang="th-TH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>
                <a:solidFill>
                  <a:srgbClr val="00B0F0"/>
                </a:solidFill>
              </a:rPr>
              <a:t>            // A formatting object for our headline: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var</a:t>
            </a:r>
            <a:r>
              <a:rPr lang="en-US" sz="1600" dirty="0" smtClean="0"/>
              <a:t> </a:t>
            </a:r>
            <a:r>
              <a:rPr lang="en-US" sz="1600" dirty="0" err="1" smtClean="0"/>
              <a:t>headLineFormat</a:t>
            </a:r>
            <a:r>
              <a:rPr lang="en-US" sz="1600" dirty="0" smtClean="0"/>
              <a:t> = new Formatting();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headLineFormat.FontFamily</a:t>
            </a:r>
            <a:r>
              <a:rPr lang="en-US" sz="1600" dirty="0" smtClean="0"/>
              <a:t> = new </a:t>
            </a:r>
            <a:r>
              <a:rPr lang="en-US" sz="1600" dirty="0" err="1" smtClean="0"/>
              <a:t>System.Drawing.FontFamily</a:t>
            </a:r>
            <a:r>
              <a:rPr lang="en-US" sz="1600" dirty="0" smtClean="0"/>
              <a:t>("Arial Black");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headLineFormat.Size</a:t>
            </a:r>
            <a:r>
              <a:rPr lang="en-US" sz="1600" dirty="0" smtClean="0"/>
              <a:t> = 18D;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headLineFormat.Position</a:t>
            </a:r>
            <a:r>
              <a:rPr lang="en-US" sz="1600" dirty="0" smtClean="0"/>
              <a:t> = 12;</a:t>
            </a:r>
            <a:endParaRPr lang="th-TH" sz="1600" dirty="0" smtClean="0"/>
          </a:p>
          <a:p>
            <a:pPr>
              <a:buNone/>
            </a:pPr>
            <a:r>
              <a:rPr lang="en-US" sz="1600" dirty="0" smtClean="0">
                <a:solidFill>
                  <a:srgbClr val="00B0F0"/>
                </a:solidFill>
              </a:rPr>
              <a:t>            // A formatting object for our normal paragraph text: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var</a:t>
            </a:r>
            <a:r>
              <a:rPr lang="en-US" sz="1600" dirty="0" smtClean="0"/>
              <a:t> </a:t>
            </a:r>
            <a:r>
              <a:rPr lang="en-US" sz="1600" dirty="0" err="1" smtClean="0"/>
              <a:t>paraFormat</a:t>
            </a:r>
            <a:r>
              <a:rPr lang="en-US" sz="1600" dirty="0" smtClean="0"/>
              <a:t> = new Formatting();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paraFormat.FontFamily</a:t>
            </a:r>
            <a:r>
              <a:rPr lang="en-US" sz="1600" dirty="0" smtClean="0"/>
              <a:t> = new </a:t>
            </a:r>
            <a:r>
              <a:rPr lang="en-US" sz="1600" dirty="0" err="1" smtClean="0"/>
              <a:t>System.Drawing.FontFamily</a:t>
            </a:r>
            <a:r>
              <a:rPr lang="en-US" sz="1600" dirty="0" smtClean="0"/>
              <a:t>("Calibri");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paraFormat.Size</a:t>
            </a:r>
            <a:r>
              <a:rPr lang="en-US" sz="1600" dirty="0" smtClean="0"/>
              <a:t> = 10D;</a:t>
            </a:r>
            <a:endParaRPr lang="th-TH" sz="1600" dirty="0" smtClean="0"/>
          </a:p>
          <a:p>
            <a:pPr>
              <a:buNone/>
            </a:pPr>
            <a:r>
              <a:rPr lang="en-US" sz="1600" dirty="0" smtClean="0">
                <a:solidFill>
                  <a:srgbClr val="00B0F0"/>
                </a:solidFill>
              </a:rPr>
              <a:t>            // Create the document in memory: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var</a:t>
            </a:r>
            <a:r>
              <a:rPr lang="en-US" sz="1600" dirty="0" smtClean="0"/>
              <a:t> doc = </a:t>
            </a:r>
            <a:r>
              <a:rPr lang="en-US" sz="1600" dirty="0" err="1" smtClean="0"/>
              <a:t>DocX.Create</a:t>
            </a:r>
            <a:r>
              <a:rPr lang="en-US" sz="1600" dirty="0" smtClean="0"/>
              <a:t>(</a:t>
            </a:r>
            <a:r>
              <a:rPr lang="en-US" sz="1600" dirty="0" err="1" smtClean="0"/>
              <a:t>fileName</a:t>
            </a:r>
            <a:r>
              <a:rPr lang="en-US" sz="1600" dirty="0" smtClean="0"/>
              <a:t>);</a:t>
            </a:r>
            <a:endParaRPr lang="th-TH" sz="1600" dirty="0" smtClean="0"/>
          </a:p>
          <a:p>
            <a:pPr>
              <a:buNone/>
            </a:pPr>
            <a:r>
              <a:rPr lang="en-US" sz="1600" dirty="0" smtClean="0">
                <a:solidFill>
                  <a:srgbClr val="00B0F0"/>
                </a:solidFill>
              </a:rPr>
              <a:t>            // Insert the now text objects;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doc.InsertParagraph</a:t>
            </a:r>
            <a:r>
              <a:rPr lang="en-US" sz="1600" dirty="0" smtClean="0"/>
              <a:t>(</a:t>
            </a:r>
            <a:r>
              <a:rPr lang="en-US" sz="1600" dirty="0" err="1" smtClean="0"/>
              <a:t>headlineText</a:t>
            </a:r>
            <a:r>
              <a:rPr lang="en-US" sz="1600" dirty="0" smtClean="0"/>
              <a:t>, false, </a:t>
            </a:r>
            <a:r>
              <a:rPr lang="en-US" sz="1600" dirty="0" err="1" smtClean="0"/>
              <a:t>headLineFormat</a:t>
            </a:r>
            <a:r>
              <a:rPr lang="en-US" sz="1600" dirty="0" smtClean="0"/>
              <a:t>);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doc.InsertParagraph</a:t>
            </a:r>
            <a:r>
              <a:rPr lang="en-US" sz="1600" dirty="0" smtClean="0"/>
              <a:t>(</a:t>
            </a:r>
            <a:r>
              <a:rPr lang="en-US" sz="1600" dirty="0" err="1" smtClean="0"/>
              <a:t>paraOne</a:t>
            </a:r>
            <a:r>
              <a:rPr lang="en-US" sz="1600" dirty="0" smtClean="0"/>
              <a:t>, false, </a:t>
            </a:r>
            <a:r>
              <a:rPr lang="en-US" sz="1600" dirty="0" err="1" smtClean="0"/>
              <a:t>paraFormat</a:t>
            </a:r>
            <a:r>
              <a:rPr lang="en-US" sz="1600" dirty="0" smtClean="0"/>
              <a:t>);</a:t>
            </a:r>
            <a:endParaRPr lang="th-TH" sz="1600" dirty="0" smtClean="0"/>
          </a:p>
          <a:p>
            <a:pPr>
              <a:buNone/>
            </a:pPr>
            <a:r>
              <a:rPr lang="en-US" sz="1600" dirty="0" smtClean="0">
                <a:solidFill>
                  <a:srgbClr val="00B0F0"/>
                </a:solidFill>
              </a:rPr>
              <a:t>            // Save to the output directory: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doc.Save</a:t>
            </a:r>
            <a:r>
              <a:rPr lang="en-US" sz="1600" dirty="0" smtClean="0"/>
              <a:t>();</a:t>
            </a:r>
            <a:endParaRPr lang="th-TH" sz="1600" dirty="0" smtClean="0"/>
          </a:p>
          <a:p>
            <a:pPr>
              <a:buNone/>
            </a:pPr>
            <a:r>
              <a:rPr lang="en-US" sz="1600" dirty="0" smtClean="0">
                <a:solidFill>
                  <a:srgbClr val="00B0F0"/>
                </a:solidFill>
              </a:rPr>
              <a:t>            // Open in Word: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dirty="0" err="1" smtClean="0"/>
              <a:t>Process.Start</a:t>
            </a:r>
            <a:r>
              <a:rPr lang="en-US" sz="1600" dirty="0" smtClean="0"/>
              <a:t>("WINWORD.EXE", </a:t>
            </a:r>
            <a:r>
              <a:rPr lang="en-US" sz="1600" dirty="0" err="1" smtClean="0"/>
              <a:t>fileName</a:t>
            </a:r>
            <a:r>
              <a:rPr lang="en-US" sz="1600" dirty="0" smtClean="0"/>
              <a:t>);</a:t>
            </a:r>
            <a:endParaRPr lang="th-TH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ให้ออกรายงานของสินค้าจากร้านค้าที่ได้สร้างไว้เป็น </a:t>
            </a:r>
            <a:r>
              <a:rPr lang="en-US" dirty="0" smtClean="0"/>
              <a:t>Word </a:t>
            </a:r>
            <a:r>
              <a:rPr lang="th-TH" dirty="0" smtClean="0"/>
              <a:t>และ </a:t>
            </a:r>
            <a:r>
              <a:rPr lang="en-US" dirty="0" smtClean="0"/>
              <a:t>Excel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38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22</TotalTime>
  <Words>327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C# Word</vt:lpstr>
      <vt:lpstr>Use NuGet Packages</vt:lpstr>
      <vt:lpstr>PowerPoint Presentation</vt:lpstr>
      <vt:lpstr>PowerPoint Presentation</vt:lpstr>
      <vt:lpstr>PowerPoint Presentation</vt:lpstr>
      <vt:lpstr>More example</vt:lpstr>
      <vt:lpstr>PowerPoint Presentation</vt:lpstr>
      <vt:lpstr>Workshop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</dc:creator>
  <cp:lastModifiedBy>Jakarin Chawachat</cp:lastModifiedBy>
  <cp:revision>9</cp:revision>
  <dcterms:created xsi:type="dcterms:W3CDTF">2006-08-16T00:00:00Z</dcterms:created>
  <dcterms:modified xsi:type="dcterms:W3CDTF">2014-03-02T06:39:51Z</dcterms:modified>
</cp:coreProperties>
</file>