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9" r:id="rId12"/>
    <p:sldId id="270" r:id="rId13"/>
    <p:sldId id="271" r:id="rId14"/>
    <p:sldId id="266" r:id="rId15"/>
    <p:sldId id="267" r:id="rId16"/>
    <p:sldId id="268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C4DB59-7339-4E9F-B753-4BF77596869C}" type="datetimeFigureOut">
              <a:rPr lang="en-US" smtClean="0"/>
              <a:t>5/23/2015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0702EF-495D-4AD0-8B05-A48AF2D8A0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731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 b="1">
                <a:ln>
                  <a:noFill/>
                </a:ln>
                <a:solidFill>
                  <a:schemeClr val="tx2"/>
                </a:solidFill>
                <a:latin typeface="CordiaUPC" panose="020B0304020202020204" pitchFamily="34" charset="-34"/>
                <a:cs typeface="CordiaUPC" panose="020B0304020202020204" pitchFamily="34" charset="-34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FAEE8-615D-4DEA-9D22-539D9B9D60AE}" type="datetime1">
              <a:rPr lang="en-US" smtClean="0"/>
              <a:t>5/23/2015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F7262-A02F-49A4-A611-7F168D23D133}" type="datetime1">
              <a:rPr lang="en-US" smtClean="0"/>
              <a:t>5/23/2015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6F4FD-AED5-428B-9CCF-9A9EB95885B6}" type="datetime1">
              <a:rPr lang="en-US" smtClean="0"/>
              <a:t>5/23/2015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EDB3D-0D9A-4381-A5CC-3DCC2A82EFD0}" type="datetime1">
              <a:rPr lang="en-US" smtClean="0"/>
              <a:t>5/23/2015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B5492-DA47-4359-8E3D-1AD3E040F685}" type="datetime1">
              <a:rPr lang="en-US" smtClean="0"/>
              <a:t>5/23/2015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4810D-E333-4009-9352-72753E888762}" type="datetime1">
              <a:rPr lang="en-US" smtClean="0"/>
              <a:t>5/23/2015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146AB-303A-4A88-BE8C-90356F66C226}" type="datetime1">
              <a:rPr lang="en-US" smtClean="0"/>
              <a:t>5/23/2015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909C0-181A-430E-8EFD-DFA4E419FBF6}" type="datetime1">
              <a:rPr lang="en-US" smtClean="0"/>
              <a:t>5/23/2015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DEE7A-8988-45E8-BBD7-7DCBFB5F020E}" type="datetime1">
              <a:rPr lang="en-US" smtClean="0"/>
              <a:t>5/23/2015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1B60-FCDD-4EE1-9D93-2D3C4D85778E}" type="datetime1">
              <a:rPr lang="en-US" smtClean="0"/>
              <a:t>5/23/2015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86CD4-A9A9-4F23-A233-F6F927FFB413}" type="datetime1">
              <a:rPr lang="en-US" smtClean="0"/>
              <a:t>5/23/2015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E7417D03-B3CF-4AF3-8639-5298BD9514F5}" type="datetime1">
              <a:rPr lang="en-US" smtClean="0"/>
              <a:t>5/23/2015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7200" b="1" kern="1200" cap="none" spc="-100" baseline="0">
          <a:ln>
            <a:noFill/>
          </a:ln>
          <a:solidFill>
            <a:schemeClr val="tx2"/>
          </a:solidFill>
          <a:effectLst/>
          <a:latin typeface="CordiaUPC" panose="020B0304020202020204" pitchFamily="34" charset="-34"/>
          <a:ea typeface="+mj-ea"/>
          <a:cs typeface="CordiaUPC" panose="020B0304020202020204" pitchFamily="34" charset="-34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5400" b="1" kern="1200">
          <a:solidFill>
            <a:schemeClr val="tx1"/>
          </a:solidFill>
          <a:latin typeface="CordiaUPC" panose="020B0304020202020204" pitchFamily="34" charset="-34"/>
          <a:ea typeface="+mn-ea"/>
          <a:cs typeface="CordiaUPC" panose="020B0304020202020204" pitchFamily="34" charset="-34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5400" b="1" kern="1200">
          <a:solidFill>
            <a:schemeClr val="tx1"/>
          </a:solidFill>
          <a:latin typeface="CordiaUPC" panose="020B0304020202020204" pitchFamily="34" charset="-34"/>
          <a:ea typeface="+mn-ea"/>
          <a:cs typeface="CordiaUPC" panose="020B0304020202020204" pitchFamily="34" charset="-34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4800" b="1" kern="1200">
          <a:solidFill>
            <a:schemeClr val="tx1"/>
          </a:solidFill>
          <a:latin typeface="CordiaUPC" panose="020B0304020202020204" pitchFamily="34" charset="-34"/>
          <a:ea typeface="+mn-ea"/>
          <a:cs typeface="CordiaUPC" panose="020B0304020202020204" pitchFamily="34" charset="-34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4400" b="1" kern="1200">
          <a:solidFill>
            <a:schemeClr val="tx1"/>
          </a:solidFill>
          <a:latin typeface="CordiaUPC" panose="020B0304020202020204" pitchFamily="34" charset="-34"/>
          <a:ea typeface="+mn-ea"/>
          <a:cs typeface="CordiaUPC" panose="020B0304020202020204" pitchFamily="34" charset="-34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4000" b="1" kern="1200" baseline="0">
          <a:solidFill>
            <a:schemeClr val="tx1"/>
          </a:solidFill>
          <a:latin typeface="CordiaUPC" panose="020B0304020202020204" pitchFamily="34" charset="-34"/>
          <a:ea typeface="+mn-ea"/>
          <a:cs typeface="CordiaUPC" panose="020B0304020202020204" pitchFamily="34" charset="-34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C#: Windows Forms App</a:t>
            </a:r>
            <a:endParaRPr lang="th-TH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8792" y="217714"/>
            <a:ext cx="2118083" cy="594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939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โปรแกรมคำนวน </a:t>
            </a:r>
            <a:r>
              <a:rPr lang="en-US" dirty="0" smtClean="0"/>
              <a:t>BMI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h-TH" dirty="0" smtClean="0"/>
              <a:t>การวัดดัชนีมวลกายคือ อัตราส่วนระหว่างน้ำหนักต่อส่วนสูง ที่ใช้บ่งบอกว่าอ้วนหรือไม่</a:t>
            </a:r>
          </a:p>
          <a:p>
            <a:pPr marL="0" indent="0">
              <a:buNone/>
            </a:pPr>
            <a:r>
              <a:rPr lang="th-TH" dirty="0" smtClean="0"/>
              <a:t>รับข้อมูล </a:t>
            </a:r>
            <a:r>
              <a:rPr lang="en-US" dirty="0" smtClean="0"/>
              <a:t>2 </a:t>
            </a:r>
            <a:r>
              <a:rPr lang="th-TH" dirty="0" smtClean="0"/>
              <a:t>อย่าง</a:t>
            </a:r>
          </a:p>
          <a:p>
            <a:pPr marL="0" indent="0">
              <a:buNone/>
            </a:pPr>
            <a:r>
              <a:rPr lang="th-TH" dirty="0"/>
              <a:t>	</a:t>
            </a:r>
            <a:r>
              <a:rPr lang="th-TH" dirty="0" smtClean="0"/>
              <a:t>ส่วนสูง</a:t>
            </a:r>
            <a:r>
              <a:rPr lang="en-US" dirty="0" smtClean="0"/>
              <a:t>(</a:t>
            </a:r>
            <a:r>
              <a:rPr lang="th-TH" dirty="0" smtClean="0"/>
              <a:t>หน่วยเป็นเมตร</a:t>
            </a:r>
            <a:r>
              <a:rPr lang="en-US" dirty="0" smtClean="0"/>
              <a:t>)</a:t>
            </a:r>
            <a:endParaRPr lang="th-TH" dirty="0" smtClean="0"/>
          </a:p>
          <a:p>
            <a:pPr marL="0" indent="0">
              <a:buNone/>
            </a:pPr>
            <a:r>
              <a:rPr lang="th-TH" dirty="0"/>
              <a:t>	</a:t>
            </a:r>
            <a:r>
              <a:rPr lang="th-TH" dirty="0" smtClean="0"/>
              <a:t>น้ำหนัก</a:t>
            </a:r>
          </a:p>
          <a:p>
            <a:pPr marL="0" indent="0">
              <a:buNone/>
            </a:pPr>
            <a:r>
              <a:rPr lang="th-TH" dirty="0" smtClean="0"/>
              <a:t>สูตรการคำนวนคือ ดัชนีมวลกาย </a:t>
            </a:r>
            <a:r>
              <a:rPr lang="en-US" dirty="0" smtClean="0"/>
              <a:t>= </a:t>
            </a:r>
            <a:r>
              <a:rPr lang="th-TH" dirty="0" smtClean="0"/>
              <a:t>น้ำหนัก</a:t>
            </a:r>
            <a:r>
              <a:rPr lang="en-US" dirty="0" smtClean="0"/>
              <a:t>/</a:t>
            </a:r>
            <a:r>
              <a:rPr lang="th-TH" dirty="0" smtClean="0"/>
              <a:t>ความสูงยกกำลังสอง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157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ดัชนีมวลกาย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h-TH" dirty="0" smtClean="0"/>
              <a:t>ให้แสดงผลดังนี้</a:t>
            </a:r>
          </a:p>
          <a:p>
            <a:r>
              <a:rPr lang="en-US" dirty="0" smtClean="0"/>
              <a:t>40</a:t>
            </a:r>
            <a:r>
              <a:rPr lang="th-TH" dirty="0" smtClean="0"/>
              <a:t> หรือมากกว่านี้</a:t>
            </a:r>
            <a:r>
              <a:rPr lang="en-US" dirty="0" smtClean="0"/>
              <a:t>:</a:t>
            </a:r>
            <a:r>
              <a:rPr lang="th-TH" dirty="0" smtClean="0"/>
              <a:t> โรคอ้วนขั้นสูงสุด</a:t>
            </a:r>
          </a:p>
          <a:p>
            <a:r>
              <a:rPr lang="en-US" dirty="0" smtClean="0"/>
              <a:t>35.0-39.9:</a:t>
            </a:r>
            <a:r>
              <a:rPr lang="th-TH" dirty="0" smtClean="0"/>
              <a:t> โรคอ้วนระดับสอง</a:t>
            </a:r>
          </a:p>
          <a:p>
            <a:r>
              <a:rPr lang="en-US" dirty="0" smtClean="0"/>
              <a:t>28.5-34.9</a:t>
            </a:r>
            <a:r>
              <a:rPr lang="en-US" dirty="0"/>
              <a:t>:</a:t>
            </a:r>
            <a:r>
              <a:rPr lang="th-TH" dirty="0"/>
              <a:t> โรคอ้วน</a:t>
            </a:r>
            <a:r>
              <a:rPr lang="th-TH" dirty="0" smtClean="0"/>
              <a:t>ระดับหนึ่ง</a:t>
            </a:r>
            <a:endParaRPr lang="en-US" dirty="0"/>
          </a:p>
          <a:p>
            <a:r>
              <a:rPr lang="en-US" dirty="0" smtClean="0"/>
              <a:t>23.5-28.4:</a:t>
            </a:r>
            <a:r>
              <a:rPr lang="th-TH" dirty="0" smtClean="0"/>
              <a:t> น้ำหนักเกิน</a:t>
            </a:r>
            <a:endParaRPr lang="en-US" dirty="0"/>
          </a:p>
          <a:p>
            <a:r>
              <a:rPr lang="en-US" dirty="0" smtClean="0"/>
              <a:t>18.5-23.4:</a:t>
            </a:r>
            <a:r>
              <a:rPr lang="th-TH" dirty="0" smtClean="0"/>
              <a:t> น้ำหนักปกติ</a:t>
            </a:r>
            <a:endParaRPr lang="en-US" dirty="0"/>
          </a:p>
          <a:p>
            <a:r>
              <a:rPr lang="th-TH" dirty="0" smtClean="0"/>
              <a:t>น้อยกว่า </a:t>
            </a:r>
            <a:r>
              <a:rPr lang="en-US" dirty="0" smtClean="0"/>
              <a:t>18.5:</a:t>
            </a:r>
            <a:r>
              <a:rPr lang="th-TH" dirty="0" smtClean="0"/>
              <a:t> น้ำหนักน้อยเกินไป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90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Workshop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572019"/>
            <a:ext cx="4953000" cy="418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391400" y="2667000"/>
            <a:ext cx="9071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TextBox</a:t>
            </a:r>
            <a:endParaRPr lang="en-US" dirty="0"/>
          </a:p>
        </p:txBody>
      </p:sp>
      <p:cxnSp>
        <p:nvCxnSpPr>
          <p:cNvPr id="7" name="Straight Arrow Connector 6"/>
          <p:cNvCxnSpPr>
            <a:stCxn id="5" idx="1"/>
          </p:cNvCxnSpPr>
          <p:nvPr/>
        </p:nvCxnSpPr>
        <p:spPr>
          <a:xfrm flipH="1" flipV="1">
            <a:off x="5181600" y="2743200"/>
            <a:ext cx="2209800" cy="1084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5" idx="1"/>
          </p:cNvCxnSpPr>
          <p:nvPr/>
        </p:nvCxnSpPr>
        <p:spPr>
          <a:xfrm flipH="1">
            <a:off x="5181600" y="2851666"/>
            <a:ext cx="2209800" cy="5011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28600" y="3102233"/>
            <a:ext cx="683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Label</a:t>
            </a:r>
            <a:endParaRPr lang="en-US" dirty="0"/>
          </a:p>
        </p:txBody>
      </p:sp>
      <p:cxnSp>
        <p:nvCxnSpPr>
          <p:cNvPr id="14" name="Straight Arrow Connector 13"/>
          <p:cNvCxnSpPr>
            <a:stCxn id="12" idx="3"/>
          </p:cNvCxnSpPr>
          <p:nvPr/>
        </p:nvCxnSpPr>
        <p:spPr>
          <a:xfrm flipV="1">
            <a:off x="911800" y="2851666"/>
            <a:ext cx="1374200" cy="4352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2" idx="3"/>
          </p:cNvCxnSpPr>
          <p:nvPr/>
        </p:nvCxnSpPr>
        <p:spPr>
          <a:xfrm>
            <a:off x="911800" y="3286899"/>
            <a:ext cx="1374200" cy="1846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2" idx="3"/>
          </p:cNvCxnSpPr>
          <p:nvPr/>
        </p:nvCxnSpPr>
        <p:spPr>
          <a:xfrm>
            <a:off x="911800" y="3286899"/>
            <a:ext cx="764600" cy="7517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2" idx="3"/>
          </p:cNvCxnSpPr>
          <p:nvPr/>
        </p:nvCxnSpPr>
        <p:spPr>
          <a:xfrm>
            <a:off x="911800" y="3286899"/>
            <a:ext cx="2364800" cy="7517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124200" y="6019800"/>
            <a:ext cx="820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button</a:t>
            </a:r>
            <a:endParaRPr lang="en-US" dirty="0"/>
          </a:p>
        </p:txBody>
      </p:sp>
      <p:cxnSp>
        <p:nvCxnSpPr>
          <p:cNvPr id="23" name="Straight Arrow Connector 22"/>
          <p:cNvCxnSpPr>
            <a:stCxn id="21" idx="0"/>
          </p:cNvCxnSpPr>
          <p:nvPr/>
        </p:nvCxnSpPr>
        <p:spPr>
          <a:xfrm flipV="1">
            <a:off x="3534377" y="5257800"/>
            <a:ext cx="389923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7093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การสร้าง </a:t>
            </a:r>
            <a:r>
              <a:rPr lang="en-US" dirty="0" smtClean="0"/>
              <a:t>form </a:t>
            </a:r>
            <a:r>
              <a:rPr lang="th-TH" dirty="0" smtClean="0"/>
              <a:t>ใหม่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C:\Users\Jakarin\Google Drive\Advisee CS32\csharp\visualstudio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663" y="1295400"/>
            <a:ext cx="7526337" cy="5067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472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การเรียก </a:t>
            </a:r>
            <a:r>
              <a:rPr lang="en-US" dirty="0" smtClean="0"/>
              <a:t>form </a:t>
            </a:r>
            <a:r>
              <a:rPr lang="th-TH" dirty="0" smtClean="0"/>
              <a:t>ใหม่ให้แสดง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Form2 x = new Form2</a:t>
            </a:r>
            <a:r>
              <a:rPr lang="en-US" dirty="0" smtClean="0"/>
              <a:t>();</a:t>
            </a:r>
            <a:r>
              <a:rPr lang="th-TH" dirty="0" smtClean="0"/>
              <a:t>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B0F0"/>
                </a:solidFill>
              </a:rPr>
              <a:t>// form2 </a:t>
            </a:r>
            <a:r>
              <a:rPr lang="th-TH" dirty="0" smtClean="0">
                <a:solidFill>
                  <a:srgbClr val="00B0F0"/>
                </a:solidFill>
              </a:rPr>
              <a:t>เป็นฟอร์มใหม่ที่สร้างไว้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B0F0"/>
                </a:solidFill>
              </a:rPr>
              <a:t>//</a:t>
            </a:r>
            <a:r>
              <a:rPr lang="th-TH" dirty="0" smtClean="0">
                <a:solidFill>
                  <a:srgbClr val="00B0F0"/>
                </a:solidFill>
              </a:rPr>
              <a:t> เราต้องสร้าง </a:t>
            </a:r>
            <a:r>
              <a:rPr lang="en-US" dirty="0" smtClean="0">
                <a:solidFill>
                  <a:srgbClr val="00B0F0"/>
                </a:solidFill>
              </a:rPr>
              <a:t>object </a:t>
            </a:r>
            <a:r>
              <a:rPr lang="th-TH" dirty="0" smtClean="0">
                <a:solidFill>
                  <a:srgbClr val="00B0F0"/>
                </a:solidFill>
              </a:rPr>
              <a:t>ของ </a:t>
            </a:r>
            <a:r>
              <a:rPr lang="en-US" dirty="0" smtClean="0">
                <a:solidFill>
                  <a:srgbClr val="00B0F0"/>
                </a:solidFill>
              </a:rPr>
              <a:t>form </a:t>
            </a:r>
            <a:r>
              <a:rPr lang="th-TH" dirty="0" smtClean="0">
                <a:solidFill>
                  <a:srgbClr val="00B0F0"/>
                </a:solidFill>
              </a:rPr>
              <a:t>ใหม่ขึ้นมาก่อน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B0F0"/>
                </a:solidFill>
              </a:rPr>
              <a:t>// </a:t>
            </a:r>
            <a:r>
              <a:rPr lang="th-TH" dirty="0" smtClean="0">
                <a:solidFill>
                  <a:srgbClr val="00B0F0"/>
                </a:solidFill>
              </a:rPr>
              <a:t>จากนั้นจึงสั่งให้ </a:t>
            </a:r>
            <a:r>
              <a:rPr lang="en-US" dirty="0" smtClean="0">
                <a:solidFill>
                  <a:srgbClr val="00B0F0"/>
                </a:solidFill>
              </a:rPr>
              <a:t>object </a:t>
            </a:r>
            <a:r>
              <a:rPr lang="th-TH" dirty="0" smtClean="0">
                <a:solidFill>
                  <a:srgbClr val="00B0F0"/>
                </a:solidFill>
              </a:rPr>
              <a:t>นั้น </a:t>
            </a:r>
            <a:r>
              <a:rPr lang="en-US" dirty="0" smtClean="0">
                <a:solidFill>
                  <a:srgbClr val="00B0F0"/>
                </a:solidFill>
              </a:rPr>
              <a:t>show</a:t>
            </a:r>
            <a:endParaRPr lang="en-US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dirty="0" err="1" smtClean="0"/>
              <a:t>x.Show</a:t>
            </a:r>
            <a:r>
              <a:rPr lang="en-US" dirty="0" smtClean="0"/>
              <a:t>();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// </a:t>
            </a:r>
            <a:r>
              <a:rPr lang="th-TH" dirty="0" smtClean="0"/>
              <a:t>หากอยากให้ </a:t>
            </a:r>
            <a:r>
              <a:rPr lang="en-US" dirty="0" smtClean="0"/>
              <a:t>form </a:t>
            </a:r>
            <a:r>
              <a:rPr lang="th-TH" dirty="0" smtClean="0"/>
              <a:t>เก่าซ่อน</a:t>
            </a:r>
          </a:p>
          <a:p>
            <a:pPr marL="0" indent="0">
              <a:buNone/>
            </a:pPr>
            <a:r>
              <a:rPr lang="en-US" dirty="0" err="1" smtClean="0"/>
              <a:t>this.hide</a:t>
            </a:r>
            <a:r>
              <a:rPr lang="en-US" dirty="0" smtClean="0"/>
              <a:t>();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53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Workshop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th-TH" dirty="0" smtClean="0"/>
          </a:p>
          <a:p>
            <a:r>
              <a:rPr lang="th-TH" dirty="0" smtClean="0"/>
              <a:t>ให้ลองสร้างโปรแกรมเครื่องคิดเลข</a:t>
            </a:r>
            <a:endParaRPr lang="en-US" dirty="0" smtClean="0"/>
          </a:p>
          <a:p>
            <a:r>
              <a:rPr lang="th-TH" sz="4400" dirty="0" smtClean="0"/>
              <a:t>โดยมี </a:t>
            </a:r>
            <a:r>
              <a:rPr lang="en-US" sz="4400" dirty="0" smtClean="0"/>
              <a:t>textbox</a:t>
            </a:r>
            <a:r>
              <a:rPr lang="th-TH" sz="4400" dirty="0" smtClean="0"/>
              <a:t> </a:t>
            </a:r>
            <a:r>
              <a:rPr lang="en-US" sz="4400" dirty="0" smtClean="0"/>
              <a:t>3</a:t>
            </a:r>
            <a:r>
              <a:rPr lang="th-TH" sz="4400" dirty="0" smtClean="0"/>
              <a:t> อันรับเลขตัวแรก อันที่สองรับเครื่องหมาย </a:t>
            </a:r>
            <a:r>
              <a:rPr lang="en-US" sz="4400" dirty="0" smtClean="0"/>
              <a:t>+ - * /</a:t>
            </a:r>
            <a:r>
              <a:rPr lang="th-TH" sz="4400" dirty="0" smtClean="0"/>
              <a:t> และอันสุดท้ายรับเลขตัวสุดท้าย</a:t>
            </a:r>
          </a:p>
          <a:p>
            <a:r>
              <a:rPr lang="th-TH" sz="4400" dirty="0" smtClean="0"/>
              <a:t>มีปุ่มกดคำนวณ แล้วแสดงผลลัพธ์ด้วย </a:t>
            </a:r>
            <a:r>
              <a:rPr lang="en-US" sz="4400" dirty="0" smtClean="0"/>
              <a:t>Label</a:t>
            </a:r>
            <a:endParaRPr lang="en-US" sz="4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068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381000"/>
            <a:ext cx="3886200" cy="4134256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" y="381000"/>
            <a:ext cx="3886200" cy="4134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7357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4400" dirty="0" smtClean="0"/>
              <a:t>การสร้างโปรเจ็กต์แบบ </a:t>
            </a:r>
            <a:r>
              <a:rPr lang="en-US" sz="4400" dirty="0" smtClean="0"/>
              <a:t>Windows</a:t>
            </a:r>
            <a:r>
              <a:rPr lang="th-TH" sz="4400" dirty="0" smtClean="0"/>
              <a:t> </a:t>
            </a:r>
            <a:r>
              <a:rPr lang="en-US" sz="4400" dirty="0" smtClean="0"/>
              <a:t>Forms App</a:t>
            </a:r>
            <a:endParaRPr lang="th-TH" sz="44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395" y="947738"/>
            <a:ext cx="8364393" cy="5097462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454" y="672426"/>
            <a:ext cx="7038619" cy="501413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943600" y="1280319"/>
            <a:ext cx="228600" cy="228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0794" y="2514600"/>
            <a:ext cx="2857143" cy="2857143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2" y="797259"/>
            <a:ext cx="9325598" cy="5024626"/>
          </a:xfrm>
        </p:spPr>
      </p:pic>
      <p:sp>
        <p:nvSpPr>
          <p:cNvPr id="5" name="TextBox 4"/>
          <p:cNvSpPr txBox="1"/>
          <p:nvPr/>
        </p:nvSpPr>
        <p:spPr>
          <a:xfrm>
            <a:off x="2362200" y="152400"/>
            <a:ext cx="8854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Toolbar</a:t>
            </a:r>
            <a:endParaRPr lang="th-TH" dirty="0"/>
          </a:p>
        </p:txBody>
      </p:sp>
      <p:cxnSp>
        <p:nvCxnSpPr>
          <p:cNvPr id="9" name="Straight Arrow Connector 8"/>
          <p:cNvCxnSpPr>
            <a:stCxn id="5" idx="2"/>
          </p:cNvCxnSpPr>
          <p:nvPr/>
        </p:nvCxnSpPr>
        <p:spPr>
          <a:xfrm flipH="1">
            <a:off x="2286000" y="521732"/>
            <a:ext cx="518950" cy="4688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52400" y="990600"/>
            <a:ext cx="4038600" cy="152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1" name="TextBox 10"/>
          <p:cNvSpPr txBox="1"/>
          <p:nvPr/>
        </p:nvSpPr>
        <p:spPr>
          <a:xfrm>
            <a:off x="3657600" y="3200400"/>
            <a:ext cx="16434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Forms Designer</a:t>
            </a:r>
            <a:endParaRPr lang="th-TH" dirty="0"/>
          </a:p>
        </p:txBody>
      </p:sp>
      <p:cxnSp>
        <p:nvCxnSpPr>
          <p:cNvPr id="13" name="Straight Arrow Connector 12"/>
          <p:cNvCxnSpPr>
            <a:stCxn id="11" idx="1"/>
          </p:cNvCxnSpPr>
          <p:nvPr/>
        </p:nvCxnSpPr>
        <p:spPr>
          <a:xfrm flipH="1" flipV="1">
            <a:off x="2057400" y="2895600"/>
            <a:ext cx="1600200" cy="489466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288793" y="2878825"/>
            <a:ext cx="1777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solution explorer</a:t>
            </a:r>
            <a:endParaRPr lang="th-T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291233" y="6097412"/>
            <a:ext cx="1153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Properties</a:t>
            </a:r>
            <a:endParaRPr lang="th-TH" dirty="0"/>
          </a:p>
        </p:txBody>
      </p:sp>
      <p:cxnSp>
        <p:nvCxnSpPr>
          <p:cNvPr id="17" name="Straight Arrow Connector 16"/>
          <p:cNvCxnSpPr/>
          <p:nvPr/>
        </p:nvCxnSpPr>
        <p:spPr>
          <a:xfrm flipV="1">
            <a:off x="6200024" y="5105400"/>
            <a:ext cx="1419976" cy="1057743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555" y="685800"/>
            <a:ext cx="8885479" cy="4787490"/>
          </a:xfrm>
        </p:spPr>
      </p:pic>
      <p:sp>
        <p:nvSpPr>
          <p:cNvPr id="5" name="TextBox 4"/>
          <p:cNvSpPr txBox="1"/>
          <p:nvPr/>
        </p:nvSpPr>
        <p:spPr>
          <a:xfrm>
            <a:off x="3200400" y="5884452"/>
            <a:ext cx="2534155" cy="3693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th-TH" dirty="0" smtClean="0"/>
              <a:t>ถ้าไม่มีเลือก</a:t>
            </a:r>
            <a:r>
              <a:rPr lang="en-US" dirty="0" smtClean="0"/>
              <a:t> View -&gt; Tool Box</a:t>
            </a:r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46" y="846138"/>
            <a:ext cx="8603735" cy="4635687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การเขียนคำสั่ง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4000" dirty="0" smtClean="0"/>
              <a:t>การเขียนคำสั่งในโปรแกรมแบบ</a:t>
            </a:r>
            <a:r>
              <a:rPr lang="en-US" sz="4000" dirty="0" smtClean="0"/>
              <a:t> Visual programming </a:t>
            </a:r>
            <a:r>
              <a:rPr lang="th-TH" sz="4000" dirty="0" smtClean="0"/>
              <a:t>จะเป็นการเขียนโปรแกมเพื่อตอบสนองการทำงานตามเหตุการณ์ เช่น มีการคลิกเมาส์เกิดขึ้น</a:t>
            </a:r>
          </a:p>
          <a:p>
            <a:endParaRPr lang="th-TH" sz="4000" dirty="0" smtClean="0"/>
          </a:p>
          <a:p>
            <a:r>
              <a:rPr lang="th-TH" sz="4000" dirty="0" smtClean="0"/>
              <a:t>ให้ดับเบิลคลิกที่เครื่องมือที่เราต้องการสั่งงาน ที่เราได้ออกแบบไว้บนฟอร์ม เช่นปุ่ม</a:t>
            </a:r>
            <a:r>
              <a:rPr lang="en-US" sz="4000" dirty="0" smtClean="0"/>
              <a:t> button1</a:t>
            </a:r>
            <a:endParaRPr lang="th-TH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9304348" cy="5605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842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/>
              <a:t>private void button1_Click(object sender, </a:t>
            </a:r>
            <a:r>
              <a:rPr lang="en-US" sz="3600" dirty="0" err="1"/>
              <a:t>EventArgs</a:t>
            </a:r>
            <a:r>
              <a:rPr lang="en-US" sz="3600" dirty="0"/>
              <a:t> e)</a:t>
            </a:r>
          </a:p>
          <a:p>
            <a:pPr marL="0" indent="0">
              <a:buNone/>
            </a:pPr>
            <a:r>
              <a:rPr lang="en-US" sz="3600" dirty="0"/>
              <a:t>        {</a:t>
            </a:r>
          </a:p>
          <a:p>
            <a:pPr marL="0" indent="0">
              <a:buNone/>
            </a:pPr>
            <a:r>
              <a:rPr lang="en-US" sz="3600" dirty="0"/>
              <a:t>            Close();</a:t>
            </a:r>
          </a:p>
          <a:p>
            <a:pPr marL="0" indent="0">
              <a:buNone/>
            </a:pPr>
            <a:r>
              <a:rPr lang="en-US" sz="3600" dirty="0"/>
              <a:t>        </a:t>
            </a:r>
            <a:r>
              <a:rPr lang="en-US" sz="3600" dirty="0" smtClean="0"/>
              <a:t>}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th-TH" sz="3600" dirty="0" smtClean="0"/>
              <a:t>แล้วลองกด </a:t>
            </a:r>
            <a:r>
              <a:rPr lang="en-US" sz="3600" dirty="0" smtClean="0"/>
              <a:t>F5</a:t>
            </a:r>
            <a:endParaRPr lang="en-US" sz="36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9718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813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1634</TotalTime>
  <Words>276</Words>
  <Application>Microsoft Office PowerPoint</Application>
  <PresentationFormat>On-screen Show (4:3)</PresentationFormat>
  <Paragraphs>66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Cordia New</vt:lpstr>
      <vt:lpstr>CordiaUPC</vt:lpstr>
      <vt:lpstr>Adjacency</vt:lpstr>
      <vt:lpstr>C#: Windows Forms App</vt:lpstr>
      <vt:lpstr>การสร้างโปรเจ็กต์แบบ Windows Forms App</vt:lpstr>
      <vt:lpstr>PowerPoint Presentation</vt:lpstr>
      <vt:lpstr>PowerPoint Presentation</vt:lpstr>
      <vt:lpstr>PowerPoint Presentation</vt:lpstr>
      <vt:lpstr>PowerPoint Presentation</vt:lpstr>
      <vt:lpstr>การเขียนคำสั่ง</vt:lpstr>
      <vt:lpstr>PowerPoint Presentation</vt:lpstr>
      <vt:lpstr>PowerPoint Presentation</vt:lpstr>
      <vt:lpstr>PowerPoint Presentation</vt:lpstr>
      <vt:lpstr>โปรแกรมคำนวน BMI</vt:lpstr>
      <vt:lpstr>ดัชนีมวลกาย</vt:lpstr>
      <vt:lpstr>Workshop</vt:lpstr>
      <vt:lpstr>การสร้าง form ใหม่</vt:lpstr>
      <vt:lpstr>การเรียก form ใหม่ให้แสดง</vt:lpstr>
      <vt:lpstr>Workshop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Comp</dc:creator>
  <cp:lastModifiedBy>Jakarin Chawachat</cp:lastModifiedBy>
  <cp:revision>85</cp:revision>
  <dcterms:created xsi:type="dcterms:W3CDTF">2006-08-16T00:00:00Z</dcterms:created>
  <dcterms:modified xsi:type="dcterms:W3CDTF">2015-05-23T09:25:30Z</dcterms:modified>
</cp:coreProperties>
</file>