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93" r:id="rId2"/>
    <p:sldId id="388" r:id="rId3"/>
    <p:sldId id="387" r:id="rId4"/>
    <p:sldId id="355" r:id="rId5"/>
    <p:sldId id="389" r:id="rId6"/>
    <p:sldId id="353" r:id="rId7"/>
    <p:sldId id="358" r:id="rId8"/>
    <p:sldId id="360" r:id="rId9"/>
    <p:sldId id="382" r:id="rId10"/>
    <p:sldId id="363" r:id="rId11"/>
    <p:sldId id="365" r:id="rId12"/>
    <p:sldId id="366" r:id="rId13"/>
    <p:sldId id="383" r:id="rId14"/>
    <p:sldId id="370" r:id="rId15"/>
    <p:sldId id="369" r:id="rId16"/>
    <p:sldId id="368" r:id="rId17"/>
    <p:sldId id="372" r:id="rId18"/>
    <p:sldId id="390" r:id="rId19"/>
    <p:sldId id="391" r:id="rId20"/>
    <p:sldId id="362" r:id="rId21"/>
    <p:sldId id="376" r:id="rId22"/>
    <p:sldId id="374" r:id="rId23"/>
    <p:sldId id="373" r:id="rId24"/>
    <p:sldId id="262" r:id="rId25"/>
    <p:sldId id="426" r:id="rId26"/>
  </p:sldIdLst>
  <p:sldSz cx="9144000" cy="6858000" type="screen4x3"/>
  <p:notesSz cx="6807200" cy="99393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 userDrawn="1">
          <p15:clr>
            <a:srgbClr val="A4A3A4"/>
          </p15:clr>
        </p15:guide>
        <p15:guide id="2" pos="214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ไม่มีลักษณะ ไม่มี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652" y="-10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39829B-3981-45EC-B699-B82408308609}" type="doc">
      <dgm:prSet loTypeId="urn:microsoft.com/office/officeart/2005/8/layout/hList1" loCatId="list" qsTypeId="urn:microsoft.com/office/officeart/2005/8/quickstyle/simple4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88CFDAAE-EF6C-4CFC-BE72-C8C0B359AFD8}">
      <dgm:prSet/>
      <dgm:spPr/>
      <dgm:t>
        <a:bodyPr/>
        <a:lstStyle/>
        <a:p>
          <a:r>
            <a:rPr lang="en-US"/>
            <a:t>Fighting</a:t>
          </a:r>
        </a:p>
      </dgm:t>
    </dgm:pt>
    <dgm:pt modelId="{7EE4BE2C-1DD6-4207-B7D3-F22C99700DB6}" type="parTrans" cxnId="{345D0CCE-E7CD-451D-B14F-DF8F508B4FE6}">
      <dgm:prSet/>
      <dgm:spPr/>
      <dgm:t>
        <a:bodyPr/>
        <a:lstStyle/>
        <a:p>
          <a:endParaRPr lang="en-US"/>
        </a:p>
      </dgm:t>
    </dgm:pt>
    <dgm:pt modelId="{6FE9E954-BCF3-42E6-A843-85DFF8B6B56B}" type="sibTrans" cxnId="{345D0CCE-E7CD-451D-B14F-DF8F508B4FE6}">
      <dgm:prSet/>
      <dgm:spPr/>
      <dgm:t>
        <a:bodyPr/>
        <a:lstStyle/>
        <a:p>
          <a:endParaRPr lang="en-US"/>
        </a:p>
      </dgm:t>
    </dgm:pt>
    <dgm:pt modelId="{C6B85C90-4039-43D6-8886-A374BF6C25F7}">
      <dgm:prSet/>
      <dgm:spPr/>
      <dgm:t>
        <a:bodyPr/>
        <a:lstStyle/>
        <a:p>
          <a:r>
            <a:rPr lang="en-GB"/>
            <a:t>reacts to enemy's frequent moves</a:t>
          </a:r>
          <a:endParaRPr lang="en-US"/>
        </a:p>
      </dgm:t>
    </dgm:pt>
    <dgm:pt modelId="{13D58EE6-66F6-4D47-8821-5F674DF5AD5E}" type="parTrans" cxnId="{A2D4BBDB-DBFB-4C00-BDC8-C15705820AAC}">
      <dgm:prSet/>
      <dgm:spPr/>
      <dgm:t>
        <a:bodyPr/>
        <a:lstStyle/>
        <a:p>
          <a:endParaRPr lang="en-US"/>
        </a:p>
      </dgm:t>
    </dgm:pt>
    <dgm:pt modelId="{63FD54C8-87F8-4420-8982-F1A4F1006FCD}" type="sibTrans" cxnId="{A2D4BBDB-DBFB-4C00-BDC8-C15705820AAC}">
      <dgm:prSet/>
      <dgm:spPr/>
      <dgm:t>
        <a:bodyPr/>
        <a:lstStyle/>
        <a:p>
          <a:endParaRPr lang="en-US"/>
        </a:p>
      </dgm:t>
    </dgm:pt>
    <dgm:pt modelId="{7EABC1D6-789F-470D-8AA8-2A83688E0610}">
      <dgm:prSet/>
      <dgm:spPr/>
      <dgm:t>
        <a:bodyPr/>
        <a:lstStyle/>
        <a:p>
          <a:r>
            <a:rPr lang="en-US" dirty="0"/>
            <a:t>RTS: Real-Time Strategy</a:t>
          </a:r>
        </a:p>
      </dgm:t>
    </dgm:pt>
    <dgm:pt modelId="{E8F3ACBB-E865-41FE-A7D4-5D4C7E5DB7D2}" type="parTrans" cxnId="{7FE03B83-3B85-476F-88B3-E9DCA0B602D6}">
      <dgm:prSet/>
      <dgm:spPr/>
      <dgm:t>
        <a:bodyPr/>
        <a:lstStyle/>
        <a:p>
          <a:endParaRPr lang="en-US"/>
        </a:p>
      </dgm:t>
    </dgm:pt>
    <dgm:pt modelId="{615BB6F8-349D-421B-96B9-4A84E408B4F1}" type="sibTrans" cxnId="{7FE03B83-3B85-476F-88B3-E9DCA0B602D6}">
      <dgm:prSet/>
      <dgm:spPr/>
      <dgm:t>
        <a:bodyPr/>
        <a:lstStyle/>
        <a:p>
          <a:endParaRPr lang="en-US"/>
        </a:p>
      </dgm:t>
    </dgm:pt>
    <dgm:pt modelId="{6032DB04-0C06-44E6-8347-B846962D5C07}">
      <dgm:prSet/>
      <dgm:spPr/>
      <dgm:t>
        <a:bodyPr/>
        <a:lstStyle/>
        <a:p>
          <a:r>
            <a:rPr lang="en-GB"/>
            <a:t>remedies threats and strategizes</a:t>
          </a:r>
          <a:endParaRPr lang="en-US"/>
        </a:p>
      </dgm:t>
    </dgm:pt>
    <dgm:pt modelId="{62E4F1A3-A971-43FC-8DB9-A42E0578220C}" type="parTrans" cxnId="{88E339F6-F4AB-42CD-B6F4-3A772C49062F}">
      <dgm:prSet/>
      <dgm:spPr/>
      <dgm:t>
        <a:bodyPr/>
        <a:lstStyle/>
        <a:p>
          <a:endParaRPr lang="en-US"/>
        </a:p>
      </dgm:t>
    </dgm:pt>
    <dgm:pt modelId="{4C0387A2-8AFC-43EA-8F0D-0F5F02FF2925}" type="sibTrans" cxnId="{88E339F6-F4AB-42CD-B6F4-3A772C49062F}">
      <dgm:prSet/>
      <dgm:spPr/>
      <dgm:t>
        <a:bodyPr/>
        <a:lstStyle/>
        <a:p>
          <a:endParaRPr lang="en-US"/>
        </a:p>
      </dgm:t>
    </dgm:pt>
    <dgm:pt modelId="{A0B2A920-B7FA-4D0B-A075-B32F2B46181E}">
      <dgm:prSet/>
      <dgm:spPr/>
      <dgm:t>
        <a:bodyPr/>
        <a:lstStyle/>
        <a:p>
          <a:r>
            <a:rPr lang="en-US"/>
            <a:t>Sports</a:t>
          </a:r>
        </a:p>
      </dgm:t>
    </dgm:pt>
    <dgm:pt modelId="{0B8ED893-E79D-47A9-A091-509A4AC82239}" type="parTrans" cxnId="{CD06A495-04C3-43FF-8845-C522A5D38AF1}">
      <dgm:prSet/>
      <dgm:spPr/>
      <dgm:t>
        <a:bodyPr/>
        <a:lstStyle/>
        <a:p>
          <a:endParaRPr lang="en-US"/>
        </a:p>
      </dgm:t>
    </dgm:pt>
    <dgm:pt modelId="{249E4178-7EC6-4E8A-B245-980A04F6C610}" type="sibTrans" cxnId="{CD06A495-04C3-43FF-8845-C522A5D38AF1}">
      <dgm:prSet/>
      <dgm:spPr/>
      <dgm:t>
        <a:bodyPr/>
        <a:lstStyle/>
        <a:p>
          <a:endParaRPr lang="en-US"/>
        </a:p>
      </dgm:t>
    </dgm:pt>
    <dgm:pt modelId="{B57DD945-7941-4BA8-8206-C5493034C3CF}">
      <dgm:prSet/>
      <dgm:spPr/>
      <dgm:t>
        <a:bodyPr/>
        <a:lstStyle/>
        <a:p>
          <a:r>
            <a:rPr lang="en-GB"/>
            <a:t>reads the match</a:t>
          </a:r>
          <a:endParaRPr lang="en-US"/>
        </a:p>
      </dgm:t>
    </dgm:pt>
    <dgm:pt modelId="{F45A3A82-86B9-4025-88FB-B09E25978E43}" type="parTrans" cxnId="{78ACF69A-3C08-49C6-9887-EE5017751D8E}">
      <dgm:prSet/>
      <dgm:spPr/>
      <dgm:t>
        <a:bodyPr/>
        <a:lstStyle/>
        <a:p>
          <a:endParaRPr lang="en-US"/>
        </a:p>
      </dgm:t>
    </dgm:pt>
    <dgm:pt modelId="{15DEB5CB-C743-4F5A-AFD6-5F775D806454}" type="sibTrans" cxnId="{78ACF69A-3C08-49C6-9887-EE5017751D8E}">
      <dgm:prSet/>
      <dgm:spPr/>
      <dgm:t>
        <a:bodyPr/>
        <a:lstStyle/>
        <a:p>
          <a:endParaRPr lang="en-US"/>
        </a:p>
      </dgm:t>
    </dgm:pt>
    <dgm:pt modelId="{FF6A959E-8739-467B-BF7F-55973D2347F0}" type="pres">
      <dgm:prSet presAssocID="{E539829B-3981-45EC-B699-B82408308609}" presName="Name0" presStyleCnt="0">
        <dgm:presLayoutVars>
          <dgm:dir/>
          <dgm:animLvl val="lvl"/>
          <dgm:resizeHandles val="exact"/>
        </dgm:presLayoutVars>
      </dgm:prSet>
      <dgm:spPr/>
    </dgm:pt>
    <dgm:pt modelId="{C69E468A-2678-4539-8A5C-E195AE102B63}" type="pres">
      <dgm:prSet presAssocID="{88CFDAAE-EF6C-4CFC-BE72-C8C0B359AFD8}" presName="composite" presStyleCnt="0"/>
      <dgm:spPr/>
    </dgm:pt>
    <dgm:pt modelId="{5E378DA6-5F55-4B07-BCD3-B2272DD6FA85}" type="pres">
      <dgm:prSet presAssocID="{88CFDAAE-EF6C-4CFC-BE72-C8C0B359AFD8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CC79A87B-0CC3-408F-8886-D9594614532B}" type="pres">
      <dgm:prSet presAssocID="{88CFDAAE-EF6C-4CFC-BE72-C8C0B359AFD8}" presName="desTx" presStyleLbl="alignAccFollowNode1" presStyleIdx="0" presStyleCnt="3">
        <dgm:presLayoutVars>
          <dgm:bulletEnabled val="1"/>
        </dgm:presLayoutVars>
      </dgm:prSet>
      <dgm:spPr/>
    </dgm:pt>
    <dgm:pt modelId="{CCC47C54-5203-48CE-B99D-5A59FE89514D}" type="pres">
      <dgm:prSet presAssocID="{6FE9E954-BCF3-42E6-A843-85DFF8B6B56B}" presName="space" presStyleCnt="0"/>
      <dgm:spPr/>
    </dgm:pt>
    <dgm:pt modelId="{F7E62241-C65A-47DE-8A9B-B667A8FA0B4C}" type="pres">
      <dgm:prSet presAssocID="{7EABC1D6-789F-470D-8AA8-2A83688E0610}" presName="composite" presStyleCnt="0"/>
      <dgm:spPr/>
    </dgm:pt>
    <dgm:pt modelId="{9C53E221-2A6F-471D-907F-1E55EFFDC785}" type="pres">
      <dgm:prSet presAssocID="{7EABC1D6-789F-470D-8AA8-2A83688E0610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A4BDC9D3-E4D7-488B-8081-2414806AE12A}" type="pres">
      <dgm:prSet presAssocID="{7EABC1D6-789F-470D-8AA8-2A83688E0610}" presName="desTx" presStyleLbl="alignAccFollowNode1" presStyleIdx="1" presStyleCnt="3">
        <dgm:presLayoutVars>
          <dgm:bulletEnabled val="1"/>
        </dgm:presLayoutVars>
      </dgm:prSet>
      <dgm:spPr/>
    </dgm:pt>
    <dgm:pt modelId="{0D432B5B-2B7B-44EE-AF0E-85A4BC83F85D}" type="pres">
      <dgm:prSet presAssocID="{615BB6F8-349D-421B-96B9-4A84E408B4F1}" presName="space" presStyleCnt="0"/>
      <dgm:spPr/>
    </dgm:pt>
    <dgm:pt modelId="{3A8F176A-CD32-4B14-939A-E92507E0445D}" type="pres">
      <dgm:prSet presAssocID="{A0B2A920-B7FA-4D0B-A075-B32F2B46181E}" presName="composite" presStyleCnt="0"/>
      <dgm:spPr/>
    </dgm:pt>
    <dgm:pt modelId="{F01B996B-601B-499B-A5E8-5CB103D983E8}" type="pres">
      <dgm:prSet presAssocID="{A0B2A920-B7FA-4D0B-A075-B32F2B46181E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EBAAA442-1DFE-4F9D-89AB-54E134624C94}" type="pres">
      <dgm:prSet presAssocID="{A0B2A920-B7FA-4D0B-A075-B32F2B46181E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4D3F2D2D-3EBC-4C2A-B89D-99F7970EB052}" type="presOf" srcId="{88CFDAAE-EF6C-4CFC-BE72-C8C0B359AFD8}" destId="{5E378DA6-5F55-4B07-BCD3-B2272DD6FA85}" srcOrd="0" destOrd="0" presId="urn:microsoft.com/office/officeart/2005/8/layout/hList1"/>
    <dgm:cxn modelId="{10745B40-79BE-40EC-B20A-AB3FC60D3D9B}" type="presOf" srcId="{C6B85C90-4039-43D6-8886-A374BF6C25F7}" destId="{CC79A87B-0CC3-408F-8886-D9594614532B}" srcOrd="0" destOrd="0" presId="urn:microsoft.com/office/officeart/2005/8/layout/hList1"/>
    <dgm:cxn modelId="{0F0DDD79-F346-44CD-948D-94A6227B97B7}" type="presOf" srcId="{7EABC1D6-789F-470D-8AA8-2A83688E0610}" destId="{9C53E221-2A6F-471D-907F-1E55EFFDC785}" srcOrd="0" destOrd="0" presId="urn:microsoft.com/office/officeart/2005/8/layout/hList1"/>
    <dgm:cxn modelId="{BDAE2880-1B19-49E3-94FB-52BA88E9D631}" type="presOf" srcId="{B57DD945-7941-4BA8-8206-C5493034C3CF}" destId="{EBAAA442-1DFE-4F9D-89AB-54E134624C94}" srcOrd="0" destOrd="0" presId="urn:microsoft.com/office/officeart/2005/8/layout/hList1"/>
    <dgm:cxn modelId="{7FE03B83-3B85-476F-88B3-E9DCA0B602D6}" srcId="{E539829B-3981-45EC-B699-B82408308609}" destId="{7EABC1D6-789F-470D-8AA8-2A83688E0610}" srcOrd="1" destOrd="0" parTransId="{E8F3ACBB-E865-41FE-A7D4-5D4C7E5DB7D2}" sibTransId="{615BB6F8-349D-421B-96B9-4A84E408B4F1}"/>
    <dgm:cxn modelId="{4620208D-A6F5-4200-8644-5A380E5D4900}" type="presOf" srcId="{6032DB04-0C06-44E6-8347-B846962D5C07}" destId="{A4BDC9D3-E4D7-488B-8081-2414806AE12A}" srcOrd="0" destOrd="0" presId="urn:microsoft.com/office/officeart/2005/8/layout/hList1"/>
    <dgm:cxn modelId="{CD06A495-04C3-43FF-8845-C522A5D38AF1}" srcId="{E539829B-3981-45EC-B699-B82408308609}" destId="{A0B2A920-B7FA-4D0B-A075-B32F2B46181E}" srcOrd="2" destOrd="0" parTransId="{0B8ED893-E79D-47A9-A091-509A4AC82239}" sibTransId="{249E4178-7EC6-4E8A-B245-980A04F6C610}"/>
    <dgm:cxn modelId="{78ACF69A-3C08-49C6-9887-EE5017751D8E}" srcId="{A0B2A920-B7FA-4D0B-A075-B32F2B46181E}" destId="{B57DD945-7941-4BA8-8206-C5493034C3CF}" srcOrd="0" destOrd="0" parTransId="{F45A3A82-86B9-4025-88FB-B09E25978E43}" sibTransId="{15DEB5CB-C743-4F5A-AFD6-5F775D806454}"/>
    <dgm:cxn modelId="{C7BFCEB1-0EBD-461F-9823-4D839C2DE76C}" type="presOf" srcId="{E539829B-3981-45EC-B699-B82408308609}" destId="{FF6A959E-8739-467B-BF7F-55973D2347F0}" srcOrd="0" destOrd="0" presId="urn:microsoft.com/office/officeart/2005/8/layout/hList1"/>
    <dgm:cxn modelId="{345D0CCE-E7CD-451D-B14F-DF8F508B4FE6}" srcId="{E539829B-3981-45EC-B699-B82408308609}" destId="{88CFDAAE-EF6C-4CFC-BE72-C8C0B359AFD8}" srcOrd="0" destOrd="0" parTransId="{7EE4BE2C-1DD6-4207-B7D3-F22C99700DB6}" sibTransId="{6FE9E954-BCF3-42E6-A843-85DFF8B6B56B}"/>
    <dgm:cxn modelId="{A2D4BBDB-DBFB-4C00-BDC8-C15705820AAC}" srcId="{88CFDAAE-EF6C-4CFC-BE72-C8C0B359AFD8}" destId="{C6B85C90-4039-43D6-8886-A374BF6C25F7}" srcOrd="0" destOrd="0" parTransId="{13D58EE6-66F6-4D47-8821-5F674DF5AD5E}" sibTransId="{63FD54C8-87F8-4420-8982-F1A4F1006FCD}"/>
    <dgm:cxn modelId="{1182B2F3-5E40-4330-A559-3FAF5A1D76B1}" type="presOf" srcId="{A0B2A920-B7FA-4D0B-A075-B32F2B46181E}" destId="{F01B996B-601B-499B-A5E8-5CB103D983E8}" srcOrd="0" destOrd="0" presId="urn:microsoft.com/office/officeart/2005/8/layout/hList1"/>
    <dgm:cxn modelId="{88E339F6-F4AB-42CD-B6F4-3A772C49062F}" srcId="{7EABC1D6-789F-470D-8AA8-2A83688E0610}" destId="{6032DB04-0C06-44E6-8347-B846962D5C07}" srcOrd="0" destOrd="0" parTransId="{62E4F1A3-A971-43FC-8DB9-A42E0578220C}" sibTransId="{4C0387A2-8AFC-43EA-8F0D-0F5F02FF2925}"/>
    <dgm:cxn modelId="{B39E71C2-7FF9-4AA6-B3B8-4479BD5A4C8D}" type="presParOf" srcId="{FF6A959E-8739-467B-BF7F-55973D2347F0}" destId="{C69E468A-2678-4539-8A5C-E195AE102B63}" srcOrd="0" destOrd="0" presId="urn:microsoft.com/office/officeart/2005/8/layout/hList1"/>
    <dgm:cxn modelId="{5BBD6B8F-8F8C-46C8-9778-497860700B04}" type="presParOf" srcId="{C69E468A-2678-4539-8A5C-E195AE102B63}" destId="{5E378DA6-5F55-4B07-BCD3-B2272DD6FA85}" srcOrd="0" destOrd="0" presId="urn:microsoft.com/office/officeart/2005/8/layout/hList1"/>
    <dgm:cxn modelId="{83A4AD94-CA6E-409C-9FD6-7F3AC58818C0}" type="presParOf" srcId="{C69E468A-2678-4539-8A5C-E195AE102B63}" destId="{CC79A87B-0CC3-408F-8886-D9594614532B}" srcOrd="1" destOrd="0" presId="urn:microsoft.com/office/officeart/2005/8/layout/hList1"/>
    <dgm:cxn modelId="{B7D43640-6D1D-4589-90AF-02EE2EE88A65}" type="presParOf" srcId="{FF6A959E-8739-467B-BF7F-55973D2347F0}" destId="{CCC47C54-5203-48CE-B99D-5A59FE89514D}" srcOrd="1" destOrd="0" presId="urn:microsoft.com/office/officeart/2005/8/layout/hList1"/>
    <dgm:cxn modelId="{9826F2F5-4321-4438-BB89-9044755B9BD2}" type="presParOf" srcId="{FF6A959E-8739-467B-BF7F-55973D2347F0}" destId="{F7E62241-C65A-47DE-8A9B-B667A8FA0B4C}" srcOrd="2" destOrd="0" presId="urn:microsoft.com/office/officeart/2005/8/layout/hList1"/>
    <dgm:cxn modelId="{EA6125E5-CDB0-4E25-9701-60CB995F481E}" type="presParOf" srcId="{F7E62241-C65A-47DE-8A9B-B667A8FA0B4C}" destId="{9C53E221-2A6F-471D-907F-1E55EFFDC785}" srcOrd="0" destOrd="0" presId="urn:microsoft.com/office/officeart/2005/8/layout/hList1"/>
    <dgm:cxn modelId="{0A231685-CE5C-4045-9895-B2FEF667D035}" type="presParOf" srcId="{F7E62241-C65A-47DE-8A9B-B667A8FA0B4C}" destId="{A4BDC9D3-E4D7-488B-8081-2414806AE12A}" srcOrd="1" destOrd="0" presId="urn:microsoft.com/office/officeart/2005/8/layout/hList1"/>
    <dgm:cxn modelId="{DF775EB2-E36E-4B8A-98C2-9BB499C0428D}" type="presParOf" srcId="{FF6A959E-8739-467B-BF7F-55973D2347F0}" destId="{0D432B5B-2B7B-44EE-AF0E-85A4BC83F85D}" srcOrd="3" destOrd="0" presId="urn:microsoft.com/office/officeart/2005/8/layout/hList1"/>
    <dgm:cxn modelId="{9576A998-BAF0-4BAD-AE97-E9FF3B88D565}" type="presParOf" srcId="{FF6A959E-8739-467B-BF7F-55973D2347F0}" destId="{3A8F176A-CD32-4B14-939A-E92507E0445D}" srcOrd="4" destOrd="0" presId="urn:microsoft.com/office/officeart/2005/8/layout/hList1"/>
    <dgm:cxn modelId="{BEEC6D20-EC83-49D8-9B3B-45A2F8677865}" type="presParOf" srcId="{3A8F176A-CD32-4B14-939A-E92507E0445D}" destId="{F01B996B-601B-499B-A5E8-5CB103D983E8}" srcOrd="0" destOrd="0" presId="urn:microsoft.com/office/officeart/2005/8/layout/hList1"/>
    <dgm:cxn modelId="{2CA7C122-6CCD-4677-8589-F9EA38C5A086}" type="presParOf" srcId="{3A8F176A-CD32-4B14-939A-E92507E0445D}" destId="{EBAAA442-1DFE-4F9D-89AB-54E134624C94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5C6EC5-3444-471C-9BFA-54DBB767ABE8}" type="doc">
      <dgm:prSet loTypeId="urn:microsoft.com/office/officeart/2018/2/layout/IconLabel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9FC4FB22-501A-4D81-B440-BD27DD1B0C21}">
      <dgm:prSet/>
      <dgm:spPr/>
      <dgm:t>
        <a:bodyPr/>
        <a:lstStyle/>
        <a:p>
          <a:r>
            <a:rPr lang="en-US"/>
            <a:t>Strategical</a:t>
          </a:r>
        </a:p>
      </dgm:t>
    </dgm:pt>
    <dgm:pt modelId="{9B8B09CF-FA14-40FD-93A1-474E37626075}" type="parTrans" cxnId="{7C15C5F6-9641-487A-8896-A27FFDD6227E}">
      <dgm:prSet/>
      <dgm:spPr/>
      <dgm:t>
        <a:bodyPr/>
        <a:lstStyle/>
        <a:p>
          <a:endParaRPr lang="en-US"/>
        </a:p>
      </dgm:t>
    </dgm:pt>
    <dgm:pt modelId="{35187ABA-1C8B-4BF3-9BD1-4F7F3423A41F}" type="sibTrans" cxnId="{7C15C5F6-9641-487A-8896-A27FFDD6227E}">
      <dgm:prSet/>
      <dgm:spPr/>
      <dgm:t>
        <a:bodyPr/>
        <a:lstStyle/>
        <a:p>
          <a:endParaRPr lang="en-US"/>
        </a:p>
      </dgm:t>
    </dgm:pt>
    <dgm:pt modelId="{14AF772A-AF53-4B3D-97A9-BAC122C5E8A1}">
      <dgm:prSet/>
      <dgm:spPr/>
      <dgm:t>
        <a:bodyPr/>
        <a:lstStyle/>
        <a:p>
          <a:r>
            <a:rPr lang="en-US"/>
            <a:t>Tactical</a:t>
          </a:r>
        </a:p>
      </dgm:t>
    </dgm:pt>
    <dgm:pt modelId="{D2B4145D-FD54-45B8-8BC0-C063F2336B9A}" type="parTrans" cxnId="{0245C9AB-DB17-4614-A484-2EF61B6EA5E4}">
      <dgm:prSet/>
      <dgm:spPr/>
      <dgm:t>
        <a:bodyPr/>
        <a:lstStyle/>
        <a:p>
          <a:endParaRPr lang="en-US"/>
        </a:p>
      </dgm:t>
    </dgm:pt>
    <dgm:pt modelId="{0E3AE6EC-3F00-436E-905F-C9C53E6D14EC}" type="sibTrans" cxnId="{0245C9AB-DB17-4614-A484-2EF61B6EA5E4}">
      <dgm:prSet/>
      <dgm:spPr/>
      <dgm:t>
        <a:bodyPr/>
        <a:lstStyle/>
        <a:p>
          <a:endParaRPr lang="en-US"/>
        </a:p>
      </dgm:t>
    </dgm:pt>
    <dgm:pt modelId="{8012B114-0D4B-498A-BB0A-2A057F12619C}">
      <dgm:prSet/>
      <dgm:spPr/>
      <dgm:t>
        <a:bodyPr/>
        <a:lstStyle/>
        <a:p>
          <a:r>
            <a:rPr lang="en-US"/>
            <a:t>Operational</a:t>
          </a:r>
        </a:p>
      </dgm:t>
    </dgm:pt>
    <dgm:pt modelId="{325D9E0C-8564-4D41-94A7-D75E2D4F210D}" type="parTrans" cxnId="{25551BB3-1E87-4648-BCC1-9FD4FBBEB22C}">
      <dgm:prSet/>
      <dgm:spPr/>
      <dgm:t>
        <a:bodyPr/>
        <a:lstStyle/>
        <a:p>
          <a:endParaRPr lang="en-US"/>
        </a:p>
      </dgm:t>
    </dgm:pt>
    <dgm:pt modelId="{01187E16-D947-4C04-A13E-F37CB1D71E84}" type="sibTrans" cxnId="{25551BB3-1E87-4648-BCC1-9FD4FBBEB22C}">
      <dgm:prSet/>
      <dgm:spPr/>
      <dgm:t>
        <a:bodyPr/>
        <a:lstStyle/>
        <a:p>
          <a:endParaRPr lang="en-US"/>
        </a:p>
      </dgm:t>
    </dgm:pt>
    <dgm:pt modelId="{718E77AF-516A-4552-B089-2A454106327C}" type="pres">
      <dgm:prSet presAssocID="{C45C6EC5-3444-471C-9BFA-54DBB767ABE8}" presName="root" presStyleCnt="0">
        <dgm:presLayoutVars>
          <dgm:dir/>
          <dgm:resizeHandles val="exact"/>
        </dgm:presLayoutVars>
      </dgm:prSet>
      <dgm:spPr/>
    </dgm:pt>
    <dgm:pt modelId="{08CD8F53-FC73-4786-BCDB-0987174920DF}" type="pres">
      <dgm:prSet presAssocID="{9FC4FB22-501A-4D81-B440-BD27DD1B0C21}" presName="compNode" presStyleCnt="0"/>
      <dgm:spPr/>
    </dgm:pt>
    <dgm:pt modelId="{864CCF3E-B81A-4F87-AF32-76591D890800}" type="pres">
      <dgm:prSet presAssocID="{9FC4FB22-501A-4D81-B440-BD27DD1B0C2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47321E26-8FDD-4223-9CCC-262D8DE2F56F}" type="pres">
      <dgm:prSet presAssocID="{9FC4FB22-501A-4D81-B440-BD27DD1B0C21}" presName="spaceRect" presStyleCnt="0"/>
      <dgm:spPr/>
    </dgm:pt>
    <dgm:pt modelId="{C88C85D9-B90D-403A-B324-4877654F0279}" type="pres">
      <dgm:prSet presAssocID="{9FC4FB22-501A-4D81-B440-BD27DD1B0C21}" presName="textRect" presStyleLbl="revTx" presStyleIdx="0" presStyleCnt="3">
        <dgm:presLayoutVars>
          <dgm:chMax val="1"/>
          <dgm:chPref val="1"/>
        </dgm:presLayoutVars>
      </dgm:prSet>
      <dgm:spPr/>
    </dgm:pt>
    <dgm:pt modelId="{878EADD9-8F14-4894-A84E-E169FE8E71B5}" type="pres">
      <dgm:prSet presAssocID="{35187ABA-1C8B-4BF3-9BD1-4F7F3423A41F}" presName="sibTrans" presStyleCnt="0"/>
      <dgm:spPr/>
    </dgm:pt>
    <dgm:pt modelId="{CF5481CA-C776-49B0-AF47-11AC878A00C9}" type="pres">
      <dgm:prSet presAssocID="{14AF772A-AF53-4B3D-97A9-BAC122C5E8A1}" presName="compNode" presStyleCnt="0"/>
      <dgm:spPr/>
    </dgm:pt>
    <dgm:pt modelId="{3475B27D-4F26-40E1-B7CA-8A1A17AD5DBE}" type="pres">
      <dgm:prSet presAssocID="{14AF772A-AF53-4B3D-97A9-BAC122C5E8A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Playing Cards"/>
        </a:ext>
      </dgm:extLst>
    </dgm:pt>
    <dgm:pt modelId="{3B7D1E9B-E7B7-4A07-ABAF-1C66AC9EF448}" type="pres">
      <dgm:prSet presAssocID="{14AF772A-AF53-4B3D-97A9-BAC122C5E8A1}" presName="spaceRect" presStyleCnt="0"/>
      <dgm:spPr/>
    </dgm:pt>
    <dgm:pt modelId="{399DB684-4BE0-457D-96E5-85845A7A75A4}" type="pres">
      <dgm:prSet presAssocID="{14AF772A-AF53-4B3D-97A9-BAC122C5E8A1}" presName="textRect" presStyleLbl="revTx" presStyleIdx="1" presStyleCnt="3">
        <dgm:presLayoutVars>
          <dgm:chMax val="1"/>
          <dgm:chPref val="1"/>
        </dgm:presLayoutVars>
      </dgm:prSet>
      <dgm:spPr/>
    </dgm:pt>
    <dgm:pt modelId="{087A6B13-2DFA-4189-8A38-8FFC2D02436D}" type="pres">
      <dgm:prSet presAssocID="{0E3AE6EC-3F00-436E-905F-C9C53E6D14EC}" presName="sibTrans" presStyleCnt="0"/>
      <dgm:spPr/>
    </dgm:pt>
    <dgm:pt modelId="{40167B5E-4C74-42D9-89AE-E1E3E96532FA}" type="pres">
      <dgm:prSet presAssocID="{8012B114-0D4B-498A-BB0A-2A057F12619C}" presName="compNode" presStyleCnt="0"/>
      <dgm:spPr/>
    </dgm:pt>
    <dgm:pt modelId="{8069AAAF-0D28-41A2-B9C8-FE83D34F0361}" type="pres">
      <dgm:prSet presAssocID="{8012B114-0D4B-498A-BB0A-2A057F12619C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ears"/>
        </a:ext>
      </dgm:extLst>
    </dgm:pt>
    <dgm:pt modelId="{F7709D17-1A25-4D99-AEA3-31FCA9820EB7}" type="pres">
      <dgm:prSet presAssocID="{8012B114-0D4B-498A-BB0A-2A057F12619C}" presName="spaceRect" presStyleCnt="0"/>
      <dgm:spPr/>
    </dgm:pt>
    <dgm:pt modelId="{9F9E9272-48E3-40B5-B55A-B66A6E00BB68}" type="pres">
      <dgm:prSet presAssocID="{8012B114-0D4B-498A-BB0A-2A057F12619C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FAB9AB34-557B-469E-9CE0-3D7E12E1B39F}" type="presOf" srcId="{8012B114-0D4B-498A-BB0A-2A057F12619C}" destId="{9F9E9272-48E3-40B5-B55A-B66A6E00BB68}" srcOrd="0" destOrd="0" presId="urn:microsoft.com/office/officeart/2018/2/layout/IconLabelList"/>
    <dgm:cxn modelId="{EE60206B-A428-4C92-8AA5-9102EE59BE58}" type="presOf" srcId="{14AF772A-AF53-4B3D-97A9-BAC122C5E8A1}" destId="{399DB684-4BE0-457D-96E5-85845A7A75A4}" srcOrd="0" destOrd="0" presId="urn:microsoft.com/office/officeart/2018/2/layout/IconLabelList"/>
    <dgm:cxn modelId="{0AC05C9C-29A4-42D8-8421-0B57E1967CB9}" type="presOf" srcId="{C45C6EC5-3444-471C-9BFA-54DBB767ABE8}" destId="{718E77AF-516A-4552-B089-2A454106327C}" srcOrd="0" destOrd="0" presId="urn:microsoft.com/office/officeart/2018/2/layout/IconLabelList"/>
    <dgm:cxn modelId="{289B02AB-21D3-4FF8-9991-4692B1C0519F}" type="presOf" srcId="{9FC4FB22-501A-4D81-B440-BD27DD1B0C21}" destId="{C88C85D9-B90D-403A-B324-4877654F0279}" srcOrd="0" destOrd="0" presId="urn:microsoft.com/office/officeart/2018/2/layout/IconLabelList"/>
    <dgm:cxn modelId="{0245C9AB-DB17-4614-A484-2EF61B6EA5E4}" srcId="{C45C6EC5-3444-471C-9BFA-54DBB767ABE8}" destId="{14AF772A-AF53-4B3D-97A9-BAC122C5E8A1}" srcOrd="1" destOrd="0" parTransId="{D2B4145D-FD54-45B8-8BC0-C063F2336B9A}" sibTransId="{0E3AE6EC-3F00-436E-905F-C9C53E6D14EC}"/>
    <dgm:cxn modelId="{25551BB3-1E87-4648-BCC1-9FD4FBBEB22C}" srcId="{C45C6EC5-3444-471C-9BFA-54DBB767ABE8}" destId="{8012B114-0D4B-498A-BB0A-2A057F12619C}" srcOrd="2" destOrd="0" parTransId="{325D9E0C-8564-4D41-94A7-D75E2D4F210D}" sibTransId="{01187E16-D947-4C04-A13E-F37CB1D71E84}"/>
    <dgm:cxn modelId="{7C15C5F6-9641-487A-8896-A27FFDD6227E}" srcId="{C45C6EC5-3444-471C-9BFA-54DBB767ABE8}" destId="{9FC4FB22-501A-4D81-B440-BD27DD1B0C21}" srcOrd="0" destOrd="0" parTransId="{9B8B09CF-FA14-40FD-93A1-474E37626075}" sibTransId="{35187ABA-1C8B-4BF3-9BD1-4F7F3423A41F}"/>
    <dgm:cxn modelId="{6A6ABACA-5A29-44AC-B4FC-E9BCCEAAAA66}" type="presParOf" srcId="{718E77AF-516A-4552-B089-2A454106327C}" destId="{08CD8F53-FC73-4786-BCDB-0987174920DF}" srcOrd="0" destOrd="0" presId="urn:microsoft.com/office/officeart/2018/2/layout/IconLabelList"/>
    <dgm:cxn modelId="{185B907B-ACDE-48C6-AF07-C74370B26B15}" type="presParOf" srcId="{08CD8F53-FC73-4786-BCDB-0987174920DF}" destId="{864CCF3E-B81A-4F87-AF32-76591D890800}" srcOrd="0" destOrd="0" presId="urn:microsoft.com/office/officeart/2018/2/layout/IconLabelList"/>
    <dgm:cxn modelId="{FF288C41-7A0E-410C-B92C-4C23AC9235AC}" type="presParOf" srcId="{08CD8F53-FC73-4786-BCDB-0987174920DF}" destId="{47321E26-8FDD-4223-9CCC-262D8DE2F56F}" srcOrd="1" destOrd="0" presId="urn:microsoft.com/office/officeart/2018/2/layout/IconLabelList"/>
    <dgm:cxn modelId="{ABA4D3B0-9C6E-4391-8632-C6CF2B30EC62}" type="presParOf" srcId="{08CD8F53-FC73-4786-BCDB-0987174920DF}" destId="{C88C85D9-B90D-403A-B324-4877654F0279}" srcOrd="2" destOrd="0" presId="urn:microsoft.com/office/officeart/2018/2/layout/IconLabelList"/>
    <dgm:cxn modelId="{FDFC86CE-E783-4F6E-8E9B-0A8096B23E3D}" type="presParOf" srcId="{718E77AF-516A-4552-B089-2A454106327C}" destId="{878EADD9-8F14-4894-A84E-E169FE8E71B5}" srcOrd="1" destOrd="0" presId="urn:microsoft.com/office/officeart/2018/2/layout/IconLabelList"/>
    <dgm:cxn modelId="{0424ABAF-A2C3-4ACE-B987-729EC66B441E}" type="presParOf" srcId="{718E77AF-516A-4552-B089-2A454106327C}" destId="{CF5481CA-C776-49B0-AF47-11AC878A00C9}" srcOrd="2" destOrd="0" presId="urn:microsoft.com/office/officeart/2018/2/layout/IconLabelList"/>
    <dgm:cxn modelId="{3B2DE6CE-4D97-4109-AFFE-F94004548FBF}" type="presParOf" srcId="{CF5481CA-C776-49B0-AF47-11AC878A00C9}" destId="{3475B27D-4F26-40E1-B7CA-8A1A17AD5DBE}" srcOrd="0" destOrd="0" presId="urn:microsoft.com/office/officeart/2018/2/layout/IconLabelList"/>
    <dgm:cxn modelId="{656AB1AB-D911-4A76-880C-EDDABE1945B7}" type="presParOf" srcId="{CF5481CA-C776-49B0-AF47-11AC878A00C9}" destId="{3B7D1E9B-E7B7-4A07-ABAF-1C66AC9EF448}" srcOrd="1" destOrd="0" presId="urn:microsoft.com/office/officeart/2018/2/layout/IconLabelList"/>
    <dgm:cxn modelId="{866812AC-C396-40FF-B76A-0A5867C7013B}" type="presParOf" srcId="{CF5481CA-C776-49B0-AF47-11AC878A00C9}" destId="{399DB684-4BE0-457D-96E5-85845A7A75A4}" srcOrd="2" destOrd="0" presId="urn:microsoft.com/office/officeart/2018/2/layout/IconLabelList"/>
    <dgm:cxn modelId="{C14EEA63-054A-459F-B56C-8A171B8138F4}" type="presParOf" srcId="{718E77AF-516A-4552-B089-2A454106327C}" destId="{087A6B13-2DFA-4189-8A38-8FFC2D02436D}" srcOrd="3" destOrd="0" presId="urn:microsoft.com/office/officeart/2018/2/layout/IconLabelList"/>
    <dgm:cxn modelId="{CD09EECA-E3C2-43DA-9355-58880CE8401B}" type="presParOf" srcId="{718E77AF-516A-4552-B089-2A454106327C}" destId="{40167B5E-4C74-42D9-89AE-E1E3E96532FA}" srcOrd="4" destOrd="0" presId="urn:microsoft.com/office/officeart/2018/2/layout/IconLabelList"/>
    <dgm:cxn modelId="{54FEA194-2AF8-4583-BC5C-7C9457A12039}" type="presParOf" srcId="{40167B5E-4C74-42D9-89AE-E1E3E96532FA}" destId="{8069AAAF-0D28-41A2-B9C8-FE83D34F0361}" srcOrd="0" destOrd="0" presId="urn:microsoft.com/office/officeart/2018/2/layout/IconLabelList"/>
    <dgm:cxn modelId="{B05C404F-B4D8-4B6E-B58F-733DB9371FBC}" type="presParOf" srcId="{40167B5E-4C74-42D9-89AE-E1E3E96532FA}" destId="{F7709D17-1A25-4D99-AEA3-31FCA9820EB7}" srcOrd="1" destOrd="0" presId="urn:microsoft.com/office/officeart/2018/2/layout/IconLabelList"/>
    <dgm:cxn modelId="{C5804103-ECD7-4B19-A548-828EA2B69399}" type="presParOf" srcId="{40167B5E-4C74-42D9-89AE-E1E3E96532FA}" destId="{9F9E9272-48E3-40B5-B55A-B66A6E00BB68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12C5822-EEF2-499F-8838-334873CCAED2}" type="doc">
      <dgm:prSet loTypeId="urn:microsoft.com/office/officeart/2005/8/layout/default" loCatId="list" qsTypeId="urn:microsoft.com/office/officeart/2005/8/quickstyle/simple4" qsCatId="simple" csTypeId="urn:microsoft.com/office/officeart/2005/8/colors/accent2_2" csCatId="accent2"/>
      <dgm:spPr/>
      <dgm:t>
        <a:bodyPr/>
        <a:lstStyle/>
        <a:p>
          <a:endParaRPr lang="en-US"/>
        </a:p>
      </dgm:t>
    </dgm:pt>
    <dgm:pt modelId="{A7FD3F4E-5CC1-47DB-BFB1-18335C37E8A3}">
      <dgm:prSet/>
      <dgm:spPr/>
      <dgm:t>
        <a:bodyPr/>
        <a:lstStyle/>
        <a:p>
          <a:r>
            <a:rPr lang="en-US"/>
            <a:t>Enemy</a:t>
          </a:r>
        </a:p>
      </dgm:t>
    </dgm:pt>
    <dgm:pt modelId="{9B5F6AB4-679D-44AE-A722-C02BFA40BADB}" type="parTrans" cxnId="{CF349B4D-F3B3-43C3-8890-1530DDF7642B}">
      <dgm:prSet/>
      <dgm:spPr/>
      <dgm:t>
        <a:bodyPr/>
        <a:lstStyle/>
        <a:p>
          <a:endParaRPr lang="en-US"/>
        </a:p>
      </dgm:t>
    </dgm:pt>
    <dgm:pt modelId="{AAD78C12-5350-4343-9C03-A234F684E55F}" type="sibTrans" cxnId="{CF349B4D-F3B3-43C3-8890-1530DDF7642B}">
      <dgm:prSet/>
      <dgm:spPr/>
      <dgm:t>
        <a:bodyPr/>
        <a:lstStyle/>
        <a:p>
          <a:endParaRPr lang="en-US"/>
        </a:p>
      </dgm:t>
    </dgm:pt>
    <dgm:pt modelId="{8B141EDE-784A-4847-9E87-BB6A5936C0F2}">
      <dgm:prSet/>
      <dgm:spPr/>
      <dgm:t>
        <a:bodyPr/>
        <a:lstStyle/>
        <a:p>
          <a:r>
            <a:rPr lang="en-US"/>
            <a:t>Ally</a:t>
          </a:r>
        </a:p>
      </dgm:t>
    </dgm:pt>
    <dgm:pt modelId="{2609516D-574E-43CA-ADD5-47B8F72DD531}" type="parTrans" cxnId="{27C6A53F-5CAE-4D96-9D0D-6A07461D0586}">
      <dgm:prSet/>
      <dgm:spPr/>
      <dgm:t>
        <a:bodyPr/>
        <a:lstStyle/>
        <a:p>
          <a:endParaRPr lang="en-US"/>
        </a:p>
      </dgm:t>
    </dgm:pt>
    <dgm:pt modelId="{10714841-824E-4D95-BFC4-737B8EA66BE9}" type="sibTrans" cxnId="{27C6A53F-5CAE-4D96-9D0D-6A07461D0586}">
      <dgm:prSet/>
      <dgm:spPr/>
      <dgm:t>
        <a:bodyPr/>
        <a:lstStyle/>
        <a:p>
          <a:endParaRPr lang="en-US"/>
        </a:p>
      </dgm:t>
    </dgm:pt>
    <dgm:pt modelId="{8159A6D7-29B6-4722-B82C-AB19AB40742E}">
      <dgm:prSet/>
      <dgm:spPr/>
      <dgm:t>
        <a:bodyPr/>
        <a:lstStyle/>
        <a:p>
          <a:r>
            <a:rPr lang="en-US"/>
            <a:t>Neutral</a:t>
          </a:r>
        </a:p>
      </dgm:t>
    </dgm:pt>
    <dgm:pt modelId="{7AD93682-AC2C-4BC5-A4C3-239E7336EA29}" type="parTrans" cxnId="{B5E444FC-0AED-4C69-A475-671E170C6348}">
      <dgm:prSet/>
      <dgm:spPr/>
      <dgm:t>
        <a:bodyPr/>
        <a:lstStyle/>
        <a:p>
          <a:endParaRPr lang="en-US"/>
        </a:p>
      </dgm:t>
    </dgm:pt>
    <dgm:pt modelId="{B920F9D7-ED39-49DC-9A01-2C439384B3E1}" type="sibTrans" cxnId="{B5E444FC-0AED-4C69-A475-671E170C6348}">
      <dgm:prSet/>
      <dgm:spPr/>
      <dgm:t>
        <a:bodyPr/>
        <a:lstStyle/>
        <a:p>
          <a:endParaRPr lang="en-US"/>
        </a:p>
      </dgm:t>
    </dgm:pt>
    <dgm:pt modelId="{8131D64F-B7C2-4BF9-8D85-C431AB62301F}" type="pres">
      <dgm:prSet presAssocID="{012C5822-EEF2-499F-8838-334873CCAED2}" presName="diagram" presStyleCnt="0">
        <dgm:presLayoutVars>
          <dgm:dir/>
          <dgm:resizeHandles val="exact"/>
        </dgm:presLayoutVars>
      </dgm:prSet>
      <dgm:spPr/>
    </dgm:pt>
    <dgm:pt modelId="{703C6D6B-E0DC-490B-9105-4D34868A228D}" type="pres">
      <dgm:prSet presAssocID="{A7FD3F4E-5CC1-47DB-BFB1-18335C37E8A3}" presName="node" presStyleLbl="node1" presStyleIdx="0" presStyleCnt="3">
        <dgm:presLayoutVars>
          <dgm:bulletEnabled val="1"/>
        </dgm:presLayoutVars>
      </dgm:prSet>
      <dgm:spPr/>
    </dgm:pt>
    <dgm:pt modelId="{6433A42A-3B0D-4EE7-897D-4AE8B95E0516}" type="pres">
      <dgm:prSet presAssocID="{AAD78C12-5350-4343-9C03-A234F684E55F}" presName="sibTrans" presStyleCnt="0"/>
      <dgm:spPr/>
    </dgm:pt>
    <dgm:pt modelId="{DD9B94AC-42F5-4C48-8B26-3F8963D53C64}" type="pres">
      <dgm:prSet presAssocID="{8B141EDE-784A-4847-9E87-BB6A5936C0F2}" presName="node" presStyleLbl="node1" presStyleIdx="1" presStyleCnt="3">
        <dgm:presLayoutVars>
          <dgm:bulletEnabled val="1"/>
        </dgm:presLayoutVars>
      </dgm:prSet>
      <dgm:spPr/>
    </dgm:pt>
    <dgm:pt modelId="{499A1A5D-AAB6-4808-AC40-2C37520E907B}" type="pres">
      <dgm:prSet presAssocID="{10714841-824E-4D95-BFC4-737B8EA66BE9}" presName="sibTrans" presStyleCnt="0"/>
      <dgm:spPr/>
    </dgm:pt>
    <dgm:pt modelId="{1489DF20-B358-4158-B3A6-4C8BAAE3CA53}" type="pres">
      <dgm:prSet presAssocID="{8159A6D7-29B6-4722-B82C-AB19AB40742E}" presName="node" presStyleLbl="node1" presStyleIdx="2" presStyleCnt="3">
        <dgm:presLayoutVars>
          <dgm:bulletEnabled val="1"/>
        </dgm:presLayoutVars>
      </dgm:prSet>
      <dgm:spPr/>
    </dgm:pt>
  </dgm:ptLst>
  <dgm:cxnLst>
    <dgm:cxn modelId="{27C6A53F-5CAE-4D96-9D0D-6A07461D0586}" srcId="{012C5822-EEF2-499F-8838-334873CCAED2}" destId="{8B141EDE-784A-4847-9E87-BB6A5936C0F2}" srcOrd="1" destOrd="0" parTransId="{2609516D-574E-43CA-ADD5-47B8F72DD531}" sibTransId="{10714841-824E-4D95-BFC4-737B8EA66BE9}"/>
    <dgm:cxn modelId="{F9396B45-9662-4EAE-A4D3-80830E3A6FFC}" type="presOf" srcId="{A7FD3F4E-5CC1-47DB-BFB1-18335C37E8A3}" destId="{703C6D6B-E0DC-490B-9105-4D34868A228D}" srcOrd="0" destOrd="0" presId="urn:microsoft.com/office/officeart/2005/8/layout/default"/>
    <dgm:cxn modelId="{CF349B4D-F3B3-43C3-8890-1530DDF7642B}" srcId="{012C5822-EEF2-499F-8838-334873CCAED2}" destId="{A7FD3F4E-5CC1-47DB-BFB1-18335C37E8A3}" srcOrd="0" destOrd="0" parTransId="{9B5F6AB4-679D-44AE-A722-C02BFA40BADB}" sibTransId="{AAD78C12-5350-4343-9C03-A234F684E55F}"/>
    <dgm:cxn modelId="{624969DA-427F-43ED-9548-E3D947F37692}" type="presOf" srcId="{012C5822-EEF2-499F-8838-334873CCAED2}" destId="{8131D64F-B7C2-4BF9-8D85-C431AB62301F}" srcOrd="0" destOrd="0" presId="urn:microsoft.com/office/officeart/2005/8/layout/default"/>
    <dgm:cxn modelId="{6583CADE-90DC-4293-9352-9C2A322BB15F}" type="presOf" srcId="{8B141EDE-784A-4847-9E87-BB6A5936C0F2}" destId="{DD9B94AC-42F5-4C48-8B26-3F8963D53C64}" srcOrd="0" destOrd="0" presId="urn:microsoft.com/office/officeart/2005/8/layout/default"/>
    <dgm:cxn modelId="{4C0D57F3-099B-4223-8C0F-0F230D08719D}" type="presOf" srcId="{8159A6D7-29B6-4722-B82C-AB19AB40742E}" destId="{1489DF20-B358-4158-B3A6-4C8BAAE3CA53}" srcOrd="0" destOrd="0" presId="urn:microsoft.com/office/officeart/2005/8/layout/default"/>
    <dgm:cxn modelId="{B5E444FC-0AED-4C69-A475-671E170C6348}" srcId="{012C5822-EEF2-499F-8838-334873CCAED2}" destId="{8159A6D7-29B6-4722-B82C-AB19AB40742E}" srcOrd="2" destOrd="0" parTransId="{7AD93682-AC2C-4BC5-A4C3-239E7336EA29}" sibTransId="{B920F9D7-ED39-49DC-9A01-2C439384B3E1}"/>
    <dgm:cxn modelId="{5E94F6A6-DE75-45CF-BA24-AF5F12C93447}" type="presParOf" srcId="{8131D64F-B7C2-4BF9-8D85-C431AB62301F}" destId="{703C6D6B-E0DC-490B-9105-4D34868A228D}" srcOrd="0" destOrd="0" presId="urn:microsoft.com/office/officeart/2005/8/layout/default"/>
    <dgm:cxn modelId="{0E075347-A3D1-4730-A99B-5F9CEFF6765B}" type="presParOf" srcId="{8131D64F-B7C2-4BF9-8D85-C431AB62301F}" destId="{6433A42A-3B0D-4EE7-897D-4AE8B95E0516}" srcOrd="1" destOrd="0" presId="urn:microsoft.com/office/officeart/2005/8/layout/default"/>
    <dgm:cxn modelId="{709F7B87-C4B8-4724-827C-C1A6673EE4F7}" type="presParOf" srcId="{8131D64F-B7C2-4BF9-8D85-C431AB62301F}" destId="{DD9B94AC-42F5-4C48-8B26-3F8963D53C64}" srcOrd="2" destOrd="0" presId="urn:microsoft.com/office/officeart/2005/8/layout/default"/>
    <dgm:cxn modelId="{44408756-358F-4B15-AA9B-BB37DAF17107}" type="presParOf" srcId="{8131D64F-B7C2-4BF9-8D85-C431AB62301F}" destId="{499A1A5D-AAB6-4808-AC40-2C37520E907B}" srcOrd="3" destOrd="0" presId="urn:microsoft.com/office/officeart/2005/8/layout/default"/>
    <dgm:cxn modelId="{75D47D81-83D1-4CB6-8C84-F2EBBA323DB9}" type="presParOf" srcId="{8131D64F-B7C2-4BF9-8D85-C431AB62301F}" destId="{1489DF20-B358-4158-B3A6-4C8BAAE3CA53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378DA6-5F55-4B07-BCD3-B2272DD6FA85}">
      <dsp:nvSpPr>
        <dsp:cNvPr id="0" name=""/>
        <dsp:cNvSpPr/>
      </dsp:nvSpPr>
      <dsp:spPr>
        <a:xfrm>
          <a:off x="2571" y="304130"/>
          <a:ext cx="2507456" cy="97480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Fighting</a:t>
          </a:r>
        </a:p>
      </dsp:txBody>
      <dsp:txXfrm>
        <a:off x="2571" y="304130"/>
        <a:ext cx="2507456" cy="974809"/>
      </dsp:txXfrm>
    </dsp:sp>
    <dsp:sp modelId="{CC79A87B-0CC3-408F-8886-D9594614532B}">
      <dsp:nvSpPr>
        <dsp:cNvPr id="0" name=""/>
        <dsp:cNvSpPr/>
      </dsp:nvSpPr>
      <dsp:spPr>
        <a:xfrm>
          <a:off x="2571" y="1278940"/>
          <a:ext cx="2507456" cy="188993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700" kern="1200"/>
            <a:t>reacts to enemy's frequent moves</a:t>
          </a:r>
          <a:endParaRPr lang="en-US" sz="2700" kern="1200"/>
        </a:p>
      </dsp:txBody>
      <dsp:txXfrm>
        <a:off x="2571" y="1278940"/>
        <a:ext cx="2507456" cy="1889932"/>
      </dsp:txXfrm>
    </dsp:sp>
    <dsp:sp modelId="{9C53E221-2A6F-471D-907F-1E55EFFDC785}">
      <dsp:nvSpPr>
        <dsp:cNvPr id="0" name=""/>
        <dsp:cNvSpPr/>
      </dsp:nvSpPr>
      <dsp:spPr>
        <a:xfrm>
          <a:off x="2861071" y="304130"/>
          <a:ext cx="2507456" cy="97480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RTS: Real-Time Strategy</a:t>
          </a:r>
        </a:p>
      </dsp:txBody>
      <dsp:txXfrm>
        <a:off x="2861071" y="304130"/>
        <a:ext cx="2507456" cy="974809"/>
      </dsp:txXfrm>
    </dsp:sp>
    <dsp:sp modelId="{A4BDC9D3-E4D7-488B-8081-2414806AE12A}">
      <dsp:nvSpPr>
        <dsp:cNvPr id="0" name=""/>
        <dsp:cNvSpPr/>
      </dsp:nvSpPr>
      <dsp:spPr>
        <a:xfrm>
          <a:off x="2861071" y="1278940"/>
          <a:ext cx="2507456" cy="188993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700" kern="1200"/>
            <a:t>remedies threats and strategizes</a:t>
          </a:r>
          <a:endParaRPr lang="en-US" sz="2700" kern="1200"/>
        </a:p>
      </dsp:txBody>
      <dsp:txXfrm>
        <a:off x="2861071" y="1278940"/>
        <a:ext cx="2507456" cy="1889932"/>
      </dsp:txXfrm>
    </dsp:sp>
    <dsp:sp modelId="{F01B996B-601B-499B-A5E8-5CB103D983E8}">
      <dsp:nvSpPr>
        <dsp:cNvPr id="0" name=""/>
        <dsp:cNvSpPr/>
      </dsp:nvSpPr>
      <dsp:spPr>
        <a:xfrm>
          <a:off x="5719571" y="304130"/>
          <a:ext cx="2507456" cy="974809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09728" rIns="192024" bIns="109728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Sports</a:t>
          </a:r>
        </a:p>
      </dsp:txBody>
      <dsp:txXfrm>
        <a:off x="5719571" y="304130"/>
        <a:ext cx="2507456" cy="974809"/>
      </dsp:txXfrm>
    </dsp:sp>
    <dsp:sp modelId="{EBAAA442-1DFE-4F9D-89AB-54E134624C94}">
      <dsp:nvSpPr>
        <dsp:cNvPr id="0" name=""/>
        <dsp:cNvSpPr/>
      </dsp:nvSpPr>
      <dsp:spPr>
        <a:xfrm>
          <a:off x="5719571" y="1278940"/>
          <a:ext cx="2507456" cy="188993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4018" tIns="144018" rIns="192024" bIns="216027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700" kern="1200"/>
            <a:t>reads the match</a:t>
          </a:r>
          <a:endParaRPr lang="en-US" sz="2700" kern="1200"/>
        </a:p>
      </dsp:txBody>
      <dsp:txXfrm>
        <a:off x="5719571" y="1278940"/>
        <a:ext cx="2507456" cy="188993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4CCF3E-B81A-4F87-AF32-76591D890800}">
      <dsp:nvSpPr>
        <dsp:cNvPr id="0" name=""/>
        <dsp:cNvSpPr/>
      </dsp:nvSpPr>
      <dsp:spPr>
        <a:xfrm>
          <a:off x="750914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8C85D9-B90D-403A-B324-4877654F0279}">
      <dsp:nvSpPr>
        <dsp:cNvPr id="0" name=""/>
        <dsp:cNvSpPr/>
      </dsp:nvSpPr>
      <dsp:spPr>
        <a:xfrm>
          <a:off x="90151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Strategical</a:t>
          </a:r>
        </a:p>
      </dsp:txBody>
      <dsp:txXfrm>
        <a:off x="90151" y="2602589"/>
        <a:ext cx="2402775" cy="720000"/>
      </dsp:txXfrm>
    </dsp:sp>
    <dsp:sp modelId="{3475B27D-4F26-40E1-B7CA-8A1A17AD5DBE}">
      <dsp:nvSpPr>
        <dsp:cNvPr id="0" name=""/>
        <dsp:cNvSpPr/>
      </dsp:nvSpPr>
      <dsp:spPr>
        <a:xfrm>
          <a:off x="3574175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9DB684-4BE0-457D-96E5-85845A7A75A4}">
      <dsp:nvSpPr>
        <dsp:cNvPr id="0" name=""/>
        <dsp:cNvSpPr/>
      </dsp:nvSpPr>
      <dsp:spPr>
        <a:xfrm>
          <a:off x="2913412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Tactical</a:t>
          </a:r>
        </a:p>
      </dsp:txBody>
      <dsp:txXfrm>
        <a:off x="2913412" y="2602589"/>
        <a:ext cx="2402775" cy="720000"/>
      </dsp:txXfrm>
    </dsp:sp>
    <dsp:sp modelId="{8069AAAF-0D28-41A2-B9C8-FE83D34F0361}">
      <dsp:nvSpPr>
        <dsp:cNvPr id="0" name=""/>
        <dsp:cNvSpPr/>
      </dsp:nvSpPr>
      <dsp:spPr>
        <a:xfrm>
          <a:off x="6397436" y="1203373"/>
          <a:ext cx="1081248" cy="10812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9E9272-48E3-40B5-B55A-B66A6E00BB68}">
      <dsp:nvSpPr>
        <dsp:cNvPr id="0" name=""/>
        <dsp:cNvSpPr/>
      </dsp:nvSpPr>
      <dsp:spPr>
        <a:xfrm>
          <a:off x="5736673" y="2602589"/>
          <a:ext cx="2402775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Operational</a:t>
          </a:r>
        </a:p>
      </dsp:txBody>
      <dsp:txXfrm>
        <a:off x="5736673" y="2602589"/>
        <a:ext cx="2402775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3C6D6B-E0DC-490B-9105-4D34868A228D}">
      <dsp:nvSpPr>
        <dsp:cNvPr id="0" name=""/>
        <dsp:cNvSpPr/>
      </dsp:nvSpPr>
      <dsp:spPr>
        <a:xfrm>
          <a:off x="460905" y="1047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Enemy</a:t>
          </a:r>
        </a:p>
      </dsp:txBody>
      <dsp:txXfrm>
        <a:off x="460905" y="1047"/>
        <a:ext cx="3479899" cy="2087939"/>
      </dsp:txXfrm>
    </dsp:sp>
    <dsp:sp modelId="{DD9B94AC-42F5-4C48-8B26-3F8963D53C64}">
      <dsp:nvSpPr>
        <dsp:cNvPr id="0" name=""/>
        <dsp:cNvSpPr/>
      </dsp:nvSpPr>
      <dsp:spPr>
        <a:xfrm>
          <a:off x="4288794" y="1047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Ally</a:t>
          </a:r>
        </a:p>
      </dsp:txBody>
      <dsp:txXfrm>
        <a:off x="4288794" y="1047"/>
        <a:ext cx="3479899" cy="2087939"/>
      </dsp:txXfrm>
    </dsp:sp>
    <dsp:sp modelId="{1489DF20-B358-4158-B3A6-4C8BAAE3CA53}">
      <dsp:nvSpPr>
        <dsp:cNvPr id="0" name=""/>
        <dsp:cNvSpPr/>
      </dsp:nvSpPr>
      <dsp:spPr>
        <a:xfrm>
          <a:off x="2374850" y="2436976"/>
          <a:ext cx="3479899" cy="208793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500" kern="1200"/>
            <a:t>Neutral</a:t>
          </a:r>
        </a:p>
      </dsp:txBody>
      <dsp:txXfrm>
        <a:off x="2374850" y="2436976"/>
        <a:ext cx="3479899" cy="20879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6" cy="496967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2"/>
          </p:nvPr>
        </p:nvSpPr>
        <p:spPr>
          <a:xfrm>
            <a:off x="1" y="9440647"/>
            <a:ext cx="2949786" cy="496967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r">
              <a:defRPr sz="1300"/>
            </a:lvl1pPr>
          </a:lstStyle>
          <a:p>
            <a:fld id="{B29CB9B8-D8EF-4EAD-BF24-29AC4C536F7F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786" cy="496967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55839" y="1"/>
            <a:ext cx="2949786" cy="496967"/>
          </a:xfrm>
          <a:prstGeom prst="rect">
            <a:avLst/>
          </a:prstGeom>
        </p:spPr>
        <p:txBody>
          <a:bodyPr vert="horz" lIns="95686" tIns="47843" rIns="95686" bIns="47843" rtlCol="0"/>
          <a:lstStyle>
            <a:lvl1pPr algn="r">
              <a:defRPr sz="1300"/>
            </a:lvl1pPr>
          </a:lstStyle>
          <a:p>
            <a:fld id="{0E8000FC-CDCD-4F15-A918-BDEED0EE8E69}" type="datetimeFigureOut">
              <a:rPr lang="th-TH" smtClean="0"/>
              <a:pPr/>
              <a:t>26/06/66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686" tIns="47843" rIns="95686" bIns="47843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0721" y="4721186"/>
            <a:ext cx="5445760" cy="4472702"/>
          </a:xfrm>
          <a:prstGeom prst="rect">
            <a:avLst/>
          </a:prstGeom>
        </p:spPr>
        <p:txBody>
          <a:bodyPr vert="horz" lIns="95686" tIns="47843" rIns="95686" bIns="47843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6967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l">
              <a:defRPr sz="13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5686" tIns="47843" rIns="95686" bIns="47843" rtlCol="0" anchor="b"/>
          <a:lstStyle>
            <a:lvl1pPr algn="r">
              <a:defRPr sz="1300"/>
            </a:lvl1pPr>
          </a:lstStyle>
          <a:p>
            <a:fld id="{3E4C2618-65DA-40CA-9DD0-1184A0651499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1887361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4426894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069001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40864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008E1-128C-4FF0-9AE2-F18E5500045F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85DCA-B07B-4537-8FD9-D8ABDF0085E1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390992-CAFB-4189-8767-283CB2B627A0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7F394-6E0E-45FE-A730-FBCE7D04D5C7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 dirty="0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1B0C-2FC4-4E87-8A36-9D4E0C4034DE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4C0-6C2A-4DDD-8C9E-BC68D0EECF35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B8DF-B40E-48EB-BF57-BCD989229DC6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05A24-57F5-4CF9-A54E-70B5EE787FCA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EB10A-2657-4C2B-8291-D7F5C8F76834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C2CE0-A797-4915-AF3C-464FB270E2F4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E873D-9D11-4E07-B918-E3BE1EC81FCD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3BBE3-61F8-4195-A66B-CCD9B5138AE0}" type="datetime1">
              <a:rPr lang="th-TH" smtClean="0"/>
              <a:pPr/>
              <a:t>26/06/66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204453: Pattern Recognition</a:t>
            </a: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DCBBE1-314B-45E7-A14D-E54A756E973C}" type="slidenum">
              <a:rPr lang="th-TH" smtClean="0"/>
              <a:pPr/>
              <a:t>‹#›</a:t>
            </a:fld>
            <a:endParaRPr lang="th-T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jpe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Pattern Recognition in</a:t>
            </a:r>
            <a:br>
              <a:rPr lang="en-US" dirty="0"/>
            </a:br>
            <a:r>
              <a:rPr lang="en-US" dirty="0"/>
              <a:t>Computer Games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Chumphol Bunkhumpornpat</a:t>
            </a:r>
            <a:endParaRPr lang="en-US" dirty="0"/>
          </a:p>
          <a:p>
            <a:r>
              <a:rPr lang="en-US" dirty="0"/>
              <a:t>Department of Computer Science</a:t>
            </a:r>
          </a:p>
          <a:p>
            <a:r>
              <a:rPr lang="en-US" dirty="0"/>
              <a:t>Faculty of Science</a:t>
            </a:r>
          </a:p>
          <a:p>
            <a:r>
              <a:rPr lang="en-US" dirty="0"/>
              <a:t>Chiang Mai University</a:t>
            </a:r>
            <a:endParaRPr lang="th-TH" dirty="0"/>
          </a:p>
        </p:txBody>
      </p:sp>
      <p:pic>
        <p:nvPicPr>
          <p:cNvPr id="4" name="รูปภาพ 3" descr="logo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62375" y="404664"/>
            <a:ext cx="1619250" cy="161925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Strategical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Long Period of Time</a:t>
            </a:r>
          </a:p>
          <a:p>
            <a:r>
              <a:rPr lang="en-US" dirty="0"/>
              <a:t>Large Amount of Data</a:t>
            </a:r>
          </a:p>
          <a:p>
            <a:pPr lvl="1"/>
            <a:r>
              <a:rPr lang="en-US" dirty="0"/>
              <a:t>Inhabitants</a:t>
            </a:r>
          </a:p>
          <a:p>
            <a:pPr lvl="1"/>
            <a:r>
              <a:rPr lang="en-US" dirty="0"/>
              <a:t>Items</a:t>
            </a:r>
          </a:p>
          <a:p>
            <a:pPr lvl="1"/>
            <a:r>
              <a:rPr lang="en-US" dirty="0"/>
              <a:t>Events</a:t>
            </a:r>
          </a:p>
          <a:p>
            <a:r>
              <a:rPr lang="en-US" dirty="0"/>
              <a:t>High Cost of a Wrong Decision</a:t>
            </a:r>
          </a:p>
          <a:p>
            <a:r>
              <a:rPr lang="en-US" dirty="0"/>
              <a:t>Speculative: What-If Scenarios</a:t>
            </a:r>
          </a:p>
          <a:p>
            <a:r>
              <a:rPr lang="en-US" dirty="0"/>
              <a:t>Offline: Background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10</a:t>
            </a:fld>
            <a:endParaRPr lang="th-TH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Concrete</a:t>
            </a:r>
          </a:p>
          <a:p>
            <a:r>
              <a:rPr lang="en-US" dirty="0"/>
              <a:t>Atomatory Entities</a:t>
            </a:r>
          </a:p>
          <a:p>
            <a:r>
              <a:rPr lang="en-US" dirty="0"/>
              <a:t>Reactive</a:t>
            </a:r>
          </a:p>
          <a:p>
            <a:r>
              <a:rPr lang="en-US" dirty="0"/>
              <a:t>Short-Term</a:t>
            </a:r>
          </a:p>
          <a:p>
            <a:r>
              <a:rPr lang="en-US" dirty="0"/>
              <a:t>Real-Time</a:t>
            </a:r>
          </a:p>
          <a:p>
            <a:r>
              <a:rPr lang="en-US" dirty="0"/>
              <a:t>Online: </a:t>
            </a:r>
            <a:r>
              <a:rPr lang="en-GB" dirty="0"/>
              <a:t>in-the-Field</a:t>
            </a:r>
          </a:p>
          <a:p>
            <a:r>
              <a:rPr lang="en-GB" dirty="0"/>
              <a:t>Irrevocable Problems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11</a:t>
            </a:fld>
            <a:endParaRPr lang="th-TH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Tactical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connects between strategical and operational</a:t>
            </a:r>
          </a:p>
          <a:p>
            <a:r>
              <a:rPr lang="en-US" dirty="0"/>
              <a:t>considers a group of entities and their cooperation</a:t>
            </a:r>
          </a:p>
          <a:p>
            <a:r>
              <a:rPr lang="en-US" dirty="0"/>
              <a:t>made more frequently than strategical, pattern recognition has less time to use</a:t>
            </a:r>
          </a:p>
          <a:p>
            <a:r>
              <a:rPr lang="en-US" dirty="0"/>
              <a:t>The quality cannot be as high as on upper level.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12</a:t>
            </a:fld>
            <a:endParaRPr lang="th-TH" sz="2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Stance Towards Players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fld id="{61DCBBE1-314B-45E7-A14D-E54A756E973C}" type="slidenum">
              <a:rPr lang="th-TH" sz="1900" smtClean="0"/>
              <a:pPr>
                <a:spcAft>
                  <a:spcPts val="600"/>
                </a:spcAft>
              </a:pPr>
              <a:t>13</a:t>
            </a:fld>
            <a:endParaRPr lang="th-TH" sz="1900" dirty="0"/>
          </a:p>
        </p:txBody>
      </p:sp>
      <p:graphicFrame>
        <p:nvGraphicFramePr>
          <p:cNvPr id="9" name="ตัวยึดเนื้อหา 2">
            <a:extLst>
              <a:ext uri="{FF2B5EF4-FFF2-40B4-BE49-F238E27FC236}">
                <a16:creationId xmlns:a16="http://schemas.microsoft.com/office/drawing/2014/main" id="{31061EE7-4196-51F1-EC76-AA7F0D70286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970511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Enemy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requires </a:t>
            </a:r>
            <a:r>
              <a:rPr lang="en-US" b="1" dirty="0"/>
              <a:t>modus operandi</a:t>
            </a:r>
            <a:r>
              <a:rPr lang="en-US" dirty="0"/>
              <a:t> of the player</a:t>
            </a:r>
            <a:endParaRPr lang="en-GB" dirty="0"/>
          </a:p>
          <a:p>
            <a:r>
              <a:rPr lang="en-GB" dirty="0"/>
              <a:t>provides challenge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14</a:t>
            </a:fld>
            <a:endParaRPr lang="th-TH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Ally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accounts human perspective but not decision making system</a:t>
            </a:r>
          </a:p>
          <a:p>
            <a:r>
              <a:rPr lang="en-US" dirty="0"/>
              <a:t>Synthetic Reconnaissance Officer</a:t>
            </a:r>
          </a:p>
          <a:p>
            <a:pPr lvl="1"/>
            <a:r>
              <a:rPr lang="en-US" dirty="0"/>
              <a:t>It reports on enemy movement.</a:t>
            </a:r>
          </a:p>
          <a:p>
            <a:pPr lvl="1"/>
            <a:r>
              <a:rPr lang="en-US" dirty="0"/>
              <a:t>It suggests effective counteractions.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15</a:t>
            </a:fld>
            <a:endParaRPr lang="th-TH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Neutral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Autonomous Camera Director</a:t>
            </a:r>
          </a:p>
          <a:p>
            <a:pPr lvl="1"/>
            <a:r>
              <a:rPr lang="en-GB" dirty="0"/>
              <a:t>controls camera movement in sports games</a:t>
            </a:r>
          </a:p>
          <a:p>
            <a:pPr lvl="1"/>
            <a:r>
              <a:rPr lang="en-US" dirty="0"/>
              <a:t>dictates by television practice</a:t>
            </a:r>
          </a:p>
          <a:p>
            <a:r>
              <a:rPr lang="en-US" dirty="0"/>
              <a:t>Referee</a:t>
            </a:r>
          </a:p>
          <a:p>
            <a:pPr lvl="1"/>
            <a:r>
              <a:rPr lang="en-US" dirty="0"/>
              <a:t>allows the play continue</a:t>
            </a:r>
          </a:p>
          <a:p>
            <a:pPr lvl="1"/>
            <a:r>
              <a:rPr lang="en-US" dirty="0"/>
              <a:t>interprets causality between offence and subsequent events</a:t>
            </a:r>
          </a:p>
          <a:p>
            <a:r>
              <a:rPr lang="en-US" dirty="0"/>
              <a:t>Interface should adapt dynamically to the needs of a player.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16</a:t>
            </a:fld>
            <a:endParaRPr lang="th-TH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Game Graph</a:t>
            </a:r>
            <a:endParaRPr lang="th-TH" sz="38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story progresses linearly.</a:t>
            </a:r>
          </a:p>
          <a:p>
            <a:r>
              <a:rPr lang="en-US" dirty="0"/>
              <a:t>A game provides an illusion of </a:t>
            </a:r>
            <a:r>
              <a:rPr lang="en-US" b="1" dirty="0"/>
              <a:t>free will</a:t>
            </a:r>
            <a:r>
              <a:rPr lang="en-US" dirty="0"/>
              <a:t>.</a:t>
            </a:r>
          </a:p>
          <a:p>
            <a:r>
              <a:rPr lang="en-US" dirty="0"/>
              <a:t>Nodes</a:t>
            </a:r>
          </a:p>
          <a:p>
            <a:pPr lvl="1"/>
            <a:r>
              <a:rPr lang="en-US" dirty="0"/>
              <a:t>Game States</a:t>
            </a:r>
          </a:p>
          <a:p>
            <a:r>
              <a:rPr lang="en-US" dirty="0"/>
              <a:t>Direct Arches</a:t>
            </a:r>
          </a:p>
          <a:p>
            <a:pPr lvl="1"/>
            <a:r>
              <a:rPr lang="en-US" dirty="0"/>
              <a:t>Actions</a:t>
            </a:r>
          </a:p>
          <a:p>
            <a:r>
              <a:rPr lang="en-US" dirty="0"/>
              <a:t>The game properties can be analyzed through graph concepts (e.g., repetitiveness corresponds to cycles in the graph).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17</a:t>
            </a:fld>
            <a:endParaRPr lang="th-TH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Outdegree</a:t>
            </a:r>
            <a:endParaRPr lang="th-TH" sz="38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number of direct arches leaving a node</a:t>
            </a:r>
          </a:p>
          <a:p>
            <a:r>
              <a:rPr lang="en-US" dirty="0"/>
              <a:t>The greater the outdegree means more freedom the player has.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18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7993633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800" dirty="0"/>
              <a:t>Indegree</a:t>
            </a:r>
            <a:endParaRPr lang="th-TH" sz="3800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number of direct arches entering the node</a:t>
            </a:r>
          </a:p>
          <a:p>
            <a:r>
              <a:rPr lang="en-US" dirty="0"/>
              <a:t>Uniqueness of a response  can be measured as the indegree.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19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4231120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Content Placeholder 18" descr="A group of people in clothing&#10;&#10;Description automatically generated with low confidence">
            <a:extLst>
              <a:ext uri="{FF2B5EF4-FFF2-40B4-BE49-F238E27FC236}">
                <a16:creationId xmlns:a16="http://schemas.microsoft.com/office/drawing/2014/main" id="{3900E22A-6AE0-3C99-5B93-5D0F076449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88" y="908150"/>
            <a:ext cx="8963025" cy="5041701"/>
          </a:xfrm>
          <a:noFill/>
        </p:spPr>
      </p:pic>
      <p:sp>
        <p:nvSpPr>
          <p:cNvPr id="26" name="ตัวยึดหมายเลขภาพนิ่ง 6">
            <a:extLst>
              <a:ext uri="{FF2B5EF4-FFF2-40B4-BE49-F238E27FC236}">
                <a16:creationId xmlns:a16="http://schemas.microsoft.com/office/drawing/2014/main" id="{9E6FE49D-C871-F58F-B9FF-905DD0F40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61DCBBE1-314B-45E7-A14D-E54A756E973C}" type="slidenum">
              <a:rPr lang="th-TH" sz="2000" smtClean="0"/>
              <a:pPr/>
              <a:t>2</a:t>
            </a:fld>
            <a:endParaRPr lang="th-TH" sz="2000" dirty="0"/>
          </a:p>
        </p:txBody>
      </p:sp>
      <p:sp>
        <p:nvSpPr>
          <p:cNvPr id="28" name="ตัวยึดท้ายกระดาษ 5">
            <a:extLst>
              <a:ext uri="{FF2B5EF4-FFF2-40B4-BE49-F238E27FC236}">
                <a16:creationId xmlns:a16="http://schemas.microsoft.com/office/drawing/2014/main" id="{36CE6F56-7EB4-B9AA-58E0-F297A3B2B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</p:spTree>
    <p:extLst>
      <p:ext uri="{BB962C8B-B14F-4D97-AF65-F5344CB8AC3E}">
        <p14:creationId xmlns:p14="http://schemas.microsoft.com/office/powerpoint/2010/main" val="7121986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/>
              <a:t>A linear (a story) allows no diversion</a:t>
            </a:r>
            <a:endParaRPr lang="th-TH" sz="3800" dirty="0"/>
          </a:p>
        </p:txBody>
      </p:sp>
      <p:pic>
        <p:nvPicPr>
          <p:cNvPr id="8" name="Content Placeholder 7" descr="figure 2 a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663428" y="2228850"/>
            <a:ext cx="3817144" cy="2400300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20</a:t>
            </a:fld>
            <a:endParaRPr lang="th-TH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/>
              <a:t>node </a:t>
            </a:r>
            <a:r>
              <a:rPr lang="en-US" sz="3800" i="1" dirty="0"/>
              <a:t>S</a:t>
            </a:r>
            <a:r>
              <a:rPr lang="en-US" sz="3800" i="1" baseline="-25000" dirty="0"/>
              <a:t>i</a:t>
            </a:r>
            <a:r>
              <a:rPr lang="en-US" sz="3800" dirty="0"/>
              <a:t> has an outdegree of 2</a:t>
            </a:r>
            <a:endParaRPr lang="th-TH" sz="3800" dirty="0"/>
          </a:p>
        </p:txBody>
      </p:sp>
      <p:pic>
        <p:nvPicPr>
          <p:cNvPr id="8" name="Content Placeholder 7" descr="figure 2 b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730103" y="2012156"/>
            <a:ext cx="3683794" cy="2833688"/>
          </a:xfrm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21</a:t>
            </a:fld>
            <a:endParaRPr lang="th-TH" sz="2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figure 2 c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663428" y="1462088"/>
            <a:ext cx="3817144" cy="3933825"/>
          </a:xfr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800" dirty="0"/>
              <a:t>node </a:t>
            </a:r>
            <a:r>
              <a:rPr lang="en-US" sz="3800" i="1" dirty="0"/>
              <a:t>S</a:t>
            </a:r>
            <a:r>
              <a:rPr lang="en-US" sz="3800" i="1" baseline="-25000" dirty="0"/>
              <a:t>n</a:t>
            </a:r>
            <a:r>
              <a:rPr lang="en-US" sz="3800" dirty="0"/>
              <a:t> has an indegree of 3.</a:t>
            </a:r>
            <a:endParaRPr lang="th-TH" sz="38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22</a:t>
            </a:fld>
            <a:endParaRPr lang="th-TH" sz="2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 descr="figure 2 d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638425" y="1725414"/>
            <a:ext cx="3867150" cy="4583906"/>
          </a:xfrm>
        </p:spPr>
      </p:pic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Each action has now a unique response</a:t>
            </a:r>
            <a:endParaRPr lang="th-TH" sz="3600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23</a:t>
            </a:fld>
            <a:endParaRPr lang="th-TH" sz="2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T. </a:t>
            </a:r>
            <a:r>
              <a:rPr lang="en-US" sz="2800" dirty="0" err="1"/>
              <a:t>Kaukoranta</a:t>
            </a:r>
            <a:r>
              <a:rPr lang="en-US" sz="2800" dirty="0"/>
              <a:t>, J. </a:t>
            </a:r>
            <a:r>
              <a:rPr lang="en-US" sz="2800" dirty="0" err="1"/>
              <a:t>Smed</a:t>
            </a:r>
            <a:r>
              <a:rPr lang="en-US" sz="2800" dirty="0"/>
              <a:t>, and H. </a:t>
            </a:r>
            <a:r>
              <a:rPr lang="en-US" sz="2800" dirty="0" err="1"/>
              <a:t>Hakonen</a:t>
            </a:r>
            <a:r>
              <a:rPr lang="en-US" sz="2800" dirty="0"/>
              <a:t>, Role of Pattern Recognition in Computer Games, Proceedings of the 2</a:t>
            </a:r>
            <a:r>
              <a:rPr lang="en-US" sz="2800" baseline="30000" dirty="0"/>
              <a:t>nd</a:t>
            </a:r>
            <a:r>
              <a:rPr lang="en-US" sz="2800" dirty="0"/>
              <a:t> International Conference on Application and Development of Computer Games, pp. 189--94, Hong Kong SAR, China, 2003.</a:t>
            </a:r>
          </a:p>
          <a:p>
            <a:r>
              <a:rPr lang="en-US" sz="2800" dirty="0"/>
              <a:t>https://</a:t>
            </a:r>
            <a:r>
              <a:rPr lang="en-US" sz="2800" dirty="0" err="1"/>
              <a:t>www.nature.com</a:t>
            </a:r>
            <a:r>
              <a:rPr lang="en-US" sz="2800" dirty="0"/>
              <a:t>/articles/</a:t>
            </a:r>
            <a:br>
              <a:rPr lang="en-US" sz="2800" dirty="0"/>
            </a:br>
            <a:r>
              <a:rPr lang="en-US" sz="2800" dirty="0" err="1"/>
              <a:t>d41586</a:t>
            </a:r>
            <a:r>
              <a:rPr lang="en-US" sz="2800" dirty="0"/>
              <a:t>-019-03298-6</a:t>
            </a:r>
          </a:p>
          <a:p>
            <a:endParaRPr lang="th-TH" dirty="0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24</a:t>
            </a:fld>
            <a:endParaRPr lang="th-TH" sz="20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 descr="A black video game controller&#10;&#10;Description automatically generated with medium confidence">
            <a:extLst>
              <a:ext uri="{FF2B5EF4-FFF2-40B4-BE49-F238E27FC236}">
                <a16:creationId xmlns:a16="http://schemas.microsoft.com/office/drawing/2014/main" id="{73936111-BD64-E717-5F7B-40CCC4F2E7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263" y="68263"/>
            <a:ext cx="6721475" cy="6721475"/>
          </a:xfrm>
          <a:noFill/>
        </p:spPr>
      </p:pic>
      <p:sp>
        <p:nvSpPr>
          <p:cNvPr id="5" name="Slide Number Placeholder 4" hidden="1">
            <a:extLst>
              <a:ext uri="{FF2B5EF4-FFF2-40B4-BE49-F238E27FC236}">
                <a16:creationId xmlns:a16="http://schemas.microsoft.com/office/drawing/2014/main" id="{F244D922-B53F-30F3-972E-661D1D59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fld id="{61DCBBE1-314B-45E7-A14D-E54A756E973C}" type="slidenum">
              <a:rPr lang="th-TH" smtClean="0"/>
              <a:pPr>
                <a:spcAft>
                  <a:spcPts val="600"/>
                </a:spcAft>
              </a:pPr>
              <a:t>25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642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Google AI beats top human players </a:t>
            </a:r>
            <a:br>
              <a:rPr lang="en-US"/>
            </a:br>
            <a:r>
              <a:rPr lang="en-US"/>
              <a:t>at strategy game </a:t>
            </a:r>
            <a:r>
              <a:rPr lang="en-US" i="1"/>
              <a:t>StarCraft II</a:t>
            </a:r>
            <a:endParaRPr lang="th-TH" i="1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AlphaStar was built by Google’s AI firm DeepMind.</a:t>
            </a:r>
          </a:p>
          <a:p>
            <a:r>
              <a:rPr lang="en-US"/>
              <a:t>a machine capable of learning or understanding any task that humans can</a:t>
            </a:r>
          </a:p>
          <a:p>
            <a:r>
              <a:rPr lang="en-US"/>
              <a:t>AlphaStar has 1,026 actions to choose from at any moment.</a:t>
            </a:r>
          </a:p>
          <a:p>
            <a:r>
              <a:rPr lang="en-US"/>
              <a:t>DeepMind limited the speed of AlphaStar’s reflexes to that of experienced human players.</a:t>
            </a:r>
          </a:p>
          <a:p>
            <a:r>
              <a:rPr lang="en-US"/>
              <a:t>AlphaStar placed within the top 0.5% of all players on the European server.</a:t>
            </a:r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3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996422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dirty="0"/>
              <a:t>StarCraft II players battle each other in</a:t>
            </a:r>
            <a:br>
              <a:rPr lang="en-US" sz="3700" dirty="0"/>
            </a:br>
            <a:r>
              <a:rPr lang="en-US" sz="3700" dirty="0"/>
              <a:t>a futuristic warzone.</a:t>
            </a:r>
            <a:endParaRPr lang="th-TH" sz="3700" i="1" dirty="0"/>
          </a:p>
        </p:txBody>
      </p:sp>
      <p:pic>
        <p:nvPicPr>
          <p:cNvPr id="5" name="Content Placeholder 4" descr="A screenshot of a video game&#10;&#10;Description automatically generated">
            <a:extLst>
              <a:ext uri="{FF2B5EF4-FFF2-40B4-BE49-F238E27FC236}">
                <a16:creationId xmlns:a16="http://schemas.microsoft.com/office/drawing/2014/main" id="{67B067E5-629C-CEDE-5137-3271D293080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7" b="1802"/>
          <a:stretch/>
        </p:blipFill>
        <p:spPr>
          <a:xfrm>
            <a:off x="457200" y="1600200"/>
            <a:ext cx="8229600" cy="4525963"/>
          </a:xfrm>
          <a:noFill/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/>
              <a:t>204453: Pattern Recognition</a:t>
            </a: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61DCBBE1-314B-45E7-A14D-E54A756E973C}" type="slidenum">
              <a:rPr lang="th-TH" smtClean="0"/>
              <a:pPr>
                <a:spcAft>
                  <a:spcPts val="600"/>
                </a:spcAft>
              </a:pPr>
              <a:t>4</a:t>
            </a:fld>
            <a:endParaRPr lang="th-TH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Computer games are an unique application area for pattern recognition.</a:t>
            </a:r>
          </a:p>
          <a:p>
            <a:r>
              <a:rPr lang="en-US" dirty="0"/>
              <a:t>Challenging synthetic opponents computer should recognize the behavior of a human player.</a:t>
            </a:r>
          </a:p>
          <a:p>
            <a:r>
              <a:rPr lang="en-US" dirty="0"/>
              <a:t>The purpose of pattern recognition is to abstract relevant information from the game world and to construct concepts and to deduce patterns from this information.</a:t>
            </a:r>
          </a:p>
          <a:p>
            <a:endParaRPr lang="en-US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467544" y="6356350"/>
            <a:ext cx="8208912" cy="365125"/>
          </a:xfrm>
        </p:spPr>
        <p:txBody>
          <a:bodyPr/>
          <a:lstStyle/>
          <a:p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CBBE1-314B-45E7-A14D-E54A756E973C}" type="slidenum">
              <a:rPr lang="th-TH" sz="2000" smtClean="0"/>
              <a:pPr/>
              <a:t>5</a:t>
            </a:fld>
            <a:endParaRPr lang="th-TH" sz="2000" dirty="0"/>
          </a:p>
        </p:txBody>
      </p:sp>
    </p:spTree>
    <p:extLst>
      <p:ext uri="{BB962C8B-B14F-4D97-AF65-F5344CB8AC3E}">
        <p14:creationId xmlns:p14="http://schemas.microsoft.com/office/powerpoint/2010/main" val="28335711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dirty="0"/>
              <a:t>Relations between the world, </a:t>
            </a:r>
            <a:br>
              <a:rPr lang="en-US" sz="3700" dirty="0"/>
            </a:br>
            <a:r>
              <a:rPr lang="en-US" sz="3700" dirty="0"/>
              <a:t>pattern recognition, and decision-making</a:t>
            </a:r>
            <a:endParaRPr lang="th-TH" sz="3700" dirty="0"/>
          </a:p>
        </p:txBody>
      </p:sp>
      <p:pic>
        <p:nvPicPr>
          <p:cNvPr id="13" name="Content Placeholder 12" descr="figure 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1534441" y="1600200"/>
            <a:ext cx="6075118" cy="4525963"/>
          </a:xfrm>
          <a:noFill/>
        </p:spPr>
      </p:pic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 fontScale="92500" lnSpcReduction="10000"/>
          </a:bodyPr>
          <a:lstStyle/>
          <a:p>
            <a:pPr>
              <a:spcAft>
                <a:spcPts val="600"/>
              </a:spcAft>
            </a:pPr>
            <a:fld id="{61DCBBE1-314B-45E7-A14D-E54A756E973C}" type="slidenum">
              <a:rPr lang="th-TH" sz="2000"/>
              <a:pPr>
                <a:spcAft>
                  <a:spcPts val="600"/>
                </a:spcAft>
              </a:pPr>
              <a:t>6</a:t>
            </a:fld>
            <a:endParaRPr lang="th-TH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/>
              <a:t>Pattern Recognition in Computer Games</a:t>
            </a:r>
            <a:endParaRPr lang="th-TH" sz="370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 fontScale="92500" lnSpcReduction="10000"/>
          </a:bodyPr>
          <a:lstStyle/>
          <a:p>
            <a:pPr>
              <a:spcAft>
                <a:spcPts val="600"/>
              </a:spcAft>
            </a:pPr>
            <a:fld id="{61DCBBE1-314B-45E7-A14D-E54A756E973C}" type="slidenum">
              <a:rPr lang="th-TH" sz="2000"/>
              <a:pPr>
                <a:spcAft>
                  <a:spcPts val="600"/>
                </a:spcAft>
              </a:pPr>
              <a:t>7</a:t>
            </a:fld>
            <a:endParaRPr lang="th-TH" sz="2000" dirty="0"/>
          </a:p>
        </p:txBody>
      </p:sp>
      <p:graphicFrame>
        <p:nvGraphicFramePr>
          <p:cNvPr id="9" name="ตัวยึดเนื้อหา 2">
            <a:extLst>
              <a:ext uri="{FF2B5EF4-FFF2-40B4-BE49-F238E27FC236}">
                <a16:creationId xmlns:a16="http://schemas.microsoft.com/office/drawing/2014/main" id="{0CECCC98-B02C-D00C-E473-7922265CC1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43362498"/>
              </p:ext>
            </p:extLst>
          </p:nvPr>
        </p:nvGraphicFramePr>
        <p:xfrm>
          <a:off x="457200" y="2862619"/>
          <a:ext cx="8229600" cy="34730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id="{19D7A0DA-4A18-CE30-2A49-21A28370852D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484784"/>
            <a:ext cx="2530624" cy="1423542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BA47D96-0E4A-9294-3B6F-3F40CE69095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0423" y="1484784"/>
            <a:ext cx="2530624" cy="14234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215E9C6-4660-6964-1F3F-A0D96286A764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8" y="1484785"/>
            <a:ext cx="2530622" cy="142344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>
            <a:normAutofit fontScale="90000"/>
          </a:bodyPr>
          <a:lstStyle/>
          <a:p>
            <a:r>
              <a:rPr lang="en-US" dirty="0"/>
              <a:t>Perspective Views of Pattern Recognition in computer games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>
            <a:normAutofit/>
          </a:bodyPr>
          <a:lstStyle/>
          <a:p>
            <a:r>
              <a:rPr lang="en-US" dirty="0"/>
              <a:t>Decision Making Levels</a:t>
            </a:r>
          </a:p>
          <a:p>
            <a:r>
              <a:rPr lang="en-US" dirty="0"/>
              <a:t>Stance Towards Players</a:t>
            </a:r>
          </a:p>
          <a:p>
            <a:r>
              <a:rPr lang="en-US" dirty="0"/>
              <a:t>Game Graphs</a:t>
            </a:r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61DCBBE1-314B-45E7-A14D-E54A756E973C}" type="slidenum">
              <a:rPr lang="th-TH" sz="1900"/>
              <a:pPr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th-TH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/>
          </a:bodyPr>
          <a:lstStyle/>
          <a:p>
            <a:r>
              <a:rPr lang="en-US" dirty="0"/>
              <a:t>Decision Making Levels</a:t>
            </a:r>
            <a:endParaRPr lang="th-TH" dirty="0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400" dirty="0"/>
              <a:t>204453: Pattern Recognition</a:t>
            </a:r>
            <a:endParaRPr lang="th-TH" sz="1400" dirty="0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 anchor="ctr">
            <a:noAutofit/>
          </a:bodyPr>
          <a:lstStyle/>
          <a:p>
            <a:pPr>
              <a:spcAft>
                <a:spcPts val="600"/>
              </a:spcAft>
            </a:pPr>
            <a:fld id="{61DCBBE1-314B-45E7-A14D-E54A756E973C}" type="slidenum">
              <a:rPr lang="th-TH" sz="1900" smtClean="0"/>
              <a:pPr>
                <a:spcAft>
                  <a:spcPts val="600"/>
                </a:spcAft>
              </a:pPr>
              <a:t>9</a:t>
            </a:fld>
            <a:endParaRPr lang="th-TH" sz="1900" dirty="0"/>
          </a:p>
        </p:txBody>
      </p:sp>
      <p:graphicFrame>
        <p:nvGraphicFramePr>
          <p:cNvPr id="9" name="ตัวยึดเนื้อหา 2">
            <a:extLst>
              <a:ext uri="{FF2B5EF4-FFF2-40B4-BE49-F238E27FC236}">
                <a16:creationId xmlns:a16="http://schemas.microsoft.com/office/drawing/2014/main" id="{0ABE5DB5-6FAC-1E89-E8BD-7ADA9EC0CD8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659957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สำนักงา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สำนักงา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สำนักงา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9531</TotalTime>
  <Words>653</Words>
  <Application>Microsoft Office PowerPoint</Application>
  <PresentationFormat>On-screen Show (4:3)</PresentationFormat>
  <Paragraphs>142</Paragraphs>
  <Slides>25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8" baseType="lpstr">
      <vt:lpstr>Arial</vt:lpstr>
      <vt:lpstr>Calibri</vt:lpstr>
      <vt:lpstr>ชุดรูปแบบของ Office</vt:lpstr>
      <vt:lpstr>Pattern Recognition in Computer Games</vt:lpstr>
      <vt:lpstr>PowerPoint Presentation</vt:lpstr>
      <vt:lpstr>Google AI beats top human players  at strategy game StarCraft II</vt:lpstr>
      <vt:lpstr>StarCraft II players battle each other in a futuristic warzone.</vt:lpstr>
      <vt:lpstr>Introduction</vt:lpstr>
      <vt:lpstr>Relations between the world,  pattern recognition, and decision-making</vt:lpstr>
      <vt:lpstr>Pattern Recognition in Computer Games</vt:lpstr>
      <vt:lpstr>Perspective Views of Pattern Recognition in computer games</vt:lpstr>
      <vt:lpstr>Decision Making Levels</vt:lpstr>
      <vt:lpstr>Strategical</vt:lpstr>
      <vt:lpstr>Operational</vt:lpstr>
      <vt:lpstr>Tactical</vt:lpstr>
      <vt:lpstr>Stance Towards Players</vt:lpstr>
      <vt:lpstr>Enemy</vt:lpstr>
      <vt:lpstr>Ally</vt:lpstr>
      <vt:lpstr>Neutral</vt:lpstr>
      <vt:lpstr>Game Graph</vt:lpstr>
      <vt:lpstr>Outdegree</vt:lpstr>
      <vt:lpstr>Indegree</vt:lpstr>
      <vt:lpstr>A linear (a story) allows no diversion</vt:lpstr>
      <vt:lpstr>node Si has an outdegree of 2</vt:lpstr>
      <vt:lpstr>node Sn has an indegree of 3.</vt:lpstr>
      <vt:lpstr>Each action has now a unique response</vt:lpstr>
      <vt:lpstr>References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of Pattern Recognition in Computer Games</dc:title>
  <dc:creator>Chumphol Bunkhumpornpat</dc:creator>
  <cp:lastModifiedBy>C B</cp:lastModifiedBy>
  <cp:revision>797</cp:revision>
  <cp:lastPrinted>2019-08-15T07:03:14Z</cp:lastPrinted>
  <dcterms:created xsi:type="dcterms:W3CDTF">2012-04-29T10:21:48Z</dcterms:created>
  <dcterms:modified xsi:type="dcterms:W3CDTF">2023-06-26T09:39:23Z</dcterms:modified>
</cp:coreProperties>
</file>