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9"/>
  </p:notesMasterIdLst>
  <p:handoutMasterIdLst>
    <p:handoutMasterId r:id="rId40"/>
  </p:handoutMasterIdLst>
  <p:sldIdLst>
    <p:sldId id="439" r:id="rId3"/>
    <p:sldId id="352" r:id="rId4"/>
    <p:sldId id="588" r:id="rId5"/>
    <p:sldId id="558" r:id="rId6"/>
    <p:sldId id="565" r:id="rId7"/>
    <p:sldId id="570" r:id="rId8"/>
    <p:sldId id="590" r:id="rId9"/>
    <p:sldId id="591" r:id="rId10"/>
    <p:sldId id="592" r:id="rId11"/>
    <p:sldId id="573" r:id="rId12"/>
    <p:sldId id="574" r:id="rId13"/>
    <p:sldId id="577" r:id="rId14"/>
    <p:sldId id="593" r:id="rId15"/>
    <p:sldId id="594" r:id="rId16"/>
    <p:sldId id="578" r:id="rId17"/>
    <p:sldId id="579" r:id="rId18"/>
    <p:sldId id="580" r:id="rId19"/>
    <p:sldId id="581" r:id="rId20"/>
    <p:sldId id="582" r:id="rId21"/>
    <p:sldId id="568" r:id="rId22"/>
    <p:sldId id="583" r:id="rId23"/>
    <p:sldId id="585" r:id="rId24"/>
    <p:sldId id="562" r:id="rId25"/>
    <p:sldId id="563" r:id="rId26"/>
    <p:sldId id="589" r:id="rId27"/>
    <p:sldId id="575" r:id="rId28"/>
    <p:sldId id="586" r:id="rId29"/>
    <p:sldId id="290" r:id="rId30"/>
    <p:sldId id="291" r:id="rId31"/>
    <p:sldId id="292" r:id="rId32"/>
    <p:sldId id="293" r:id="rId33"/>
    <p:sldId id="294" r:id="rId34"/>
    <p:sldId id="259" r:id="rId35"/>
    <p:sldId id="295" r:id="rId36"/>
    <p:sldId id="289" r:id="rId37"/>
    <p:sldId id="564" r:id="rId38"/>
  </p:sldIdLst>
  <p:sldSz cx="9144000" cy="6858000" type="screen4x3"/>
  <p:notesSz cx="7023100" cy="93091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ไม่มีลักษณะ ไม่มีเส้นตาราง">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ไม่มีลักษณะ, เส้นตาราง">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000" autoAdjust="0"/>
  </p:normalViewPr>
  <p:slideViewPr>
    <p:cSldViewPr>
      <p:cViewPr varScale="1">
        <p:scale>
          <a:sx n="72" d="100"/>
          <a:sy n="72" d="100"/>
        </p:scale>
        <p:origin x="176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65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1" y="1"/>
            <a:ext cx="3043343" cy="465455"/>
          </a:xfrm>
          <a:prstGeom prst="rect">
            <a:avLst/>
          </a:prstGeom>
        </p:spPr>
        <p:txBody>
          <a:bodyPr vert="horz" lIns="95683" tIns="47842" rIns="95683" bIns="47842" rtlCol="0"/>
          <a:lstStyle>
            <a:lvl1pPr algn="l">
              <a:defRPr sz="1300"/>
            </a:lvl1pPr>
          </a:lstStyle>
          <a:p>
            <a:endParaRPr lang="th-TH"/>
          </a:p>
        </p:txBody>
      </p:sp>
      <p:sp>
        <p:nvSpPr>
          <p:cNvPr id="4" name="ตัวยึดท้ายกระดาษ 3"/>
          <p:cNvSpPr>
            <a:spLocks noGrp="1"/>
          </p:cNvSpPr>
          <p:nvPr>
            <p:ph type="ftr" sz="quarter" idx="2"/>
          </p:nvPr>
        </p:nvSpPr>
        <p:spPr>
          <a:xfrm>
            <a:off x="1" y="8842031"/>
            <a:ext cx="3043343" cy="465455"/>
          </a:xfrm>
          <a:prstGeom prst="rect">
            <a:avLst/>
          </a:prstGeom>
        </p:spPr>
        <p:txBody>
          <a:bodyPr vert="horz" lIns="95683" tIns="47842" rIns="95683" bIns="47842" rtlCol="0" anchor="b"/>
          <a:lstStyle>
            <a:lvl1pPr algn="l">
              <a:defRPr sz="1300"/>
            </a:lvl1pPr>
          </a:lstStyle>
          <a:p>
            <a:endParaRPr lang="th-TH"/>
          </a:p>
        </p:txBody>
      </p:sp>
      <p:sp>
        <p:nvSpPr>
          <p:cNvPr id="5" name="ตัวยึดหมายเลขภาพนิ่ง 4"/>
          <p:cNvSpPr>
            <a:spLocks noGrp="1"/>
          </p:cNvSpPr>
          <p:nvPr>
            <p:ph type="sldNum" sz="quarter" idx="3"/>
          </p:nvPr>
        </p:nvSpPr>
        <p:spPr>
          <a:xfrm>
            <a:off x="3978132" y="8842031"/>
            <a:ext cx="3043343" cy="465455"/>
          </a:xfrm>
          <a:prstGeom prst="rect">
            <a:avLst/>
          </a:prstGeom>
        </p:spPr>
        <p:txBody>
          <a:bodyPr vert="horz" lIns="95683" tIns="47842" rIns="95683" bIns="47842" rtlCol="0" anchor="b"/>
          <a:lstStyle>
            <a:lvl1pPr algn="r">
              <a:defRPr sz="1300"/>
            </a:lvl1pPr>
          </a:lstStyle>
          <a:p>
            <a:fld id="{B29CB9B8-D8EF-4EAD-BF24-29AC4C536F7F}" type="slidenum">
              <a:rPr lang="th-TH" smtClean="0"/>
              <a:pPr/>
              <a:t>‹#›</a:t>
            </a:fld>
            <a:endParaRPr lang="th-T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1" y="1"/>
            <a:ext cx="3043343" cy="465455"/>
          </a:xfrm>
          <a:prstGeom prst="rect">
            <a:avLst/>
          </a:prstGeom>
        </p:spPr>
        <p:txBody>
          <a:bodyPr vert="horz" lIns="95683" tIns="47842" rIns="95683" bIns="47842" rtlCol="0"/>
          <a:lstStyle>
            <a:lvl1pPr algn="l">
              <a:defRPr sz="1300"/>
            </a:lvl1pPr>
          </a:lstStyle>
          <a:p>
            <a:endParaRPr lang="th-TH"/>
          </a:p>
        </p:txBody>
      </p:sp>
      <p:sp>
        <p:nvSpPr>
          <p:cNvPr id="3" name="ตัวยึดวันที่ 2"/>
          <p:cNvSpPr>
            <a:spLocks noGrp="1"/>
          </p:cNvSpPr>
          <p:nvPr>
            <p:ph type="dt" idx="1"/>
          </p:nvPr>
        </p:nvSpPr>
        <p:spPr>
          <a:xfrm>
            <a:off x="3978132" y="1"/>
            <a:ext cx="3043343" cy="465455"/>
          </a:xfrm>
          <a:prstGeom prst="rect">
            <a:avLst/>
          </a:prstGeom>
        </p:spPr>
        <p:txBody>
          <a:bodyPr vert="horz" lIns="95683" tIns="47842" rIns="95683" bIns="47842" rtlCol="0"/>
          <a:lstStyle>
            <a:lvl1pPr algn="r">
              <a:defRPr sz="1300"/>
            </a:lvl1pPr>
          </a:lstStyle>
          <a:p>
            <a:fld id="{0E8000FC-CDCD-4F15-A918-BDEED0EE8E69}" type="datetimeFigureOut">
              <a:rPr lang="th-TH" smtClean="0"/>
              <a:pPr/>
              <a:t>07/09/66</a:t>
            </a:fld>
            <a:endParaRPr lang="th-TH"/>
          </a:p>
        </p:txBody>
      </p:sp>
      <p:sp>
        <p:nvSpPr>
          <p:cNvPr id="4" name="ตัวยึดรูปบนภาพนิ่ง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5683" tIns="47842" rIns="95683" bIns="47842" rtlCol="0" anchor="ctr"/>
          <a:lstStyle/>
          <a:p>
            <a:endParaRPr lang="th-TH"/>
          </a:p>
        </p:txBody>
      </p:sp>
      <p:sp>
        <p:nvSpPr>
          <p:cNvPr id="5" name="ตัวยึดบันทึกย่อ 4"/>
          <p:cNvSpPr>
            <a:spLocks noGrp="1"/>
          </p:cNvSpPr>
          <p:nvPr>
            <p:ph type="body" sz="quarter" idx="3"/>
          </p:nvPr>
        </p:nvSpPr>
        <p:spPr>
          <a:xfrm>
            <a:off x="702311" y="4421822"/>
            <a:ext cx="5618480" cy="4189096"/>
          </a:xfrm>
          <a:prstGeom prst="rect">
            <a:avLst/>
          </a:prstGeom>
        </p:spPr>
        <p:txBody>
          <a:bodyPr vert="horz" lIns="95683" tIns="47842" rIns="95683" bIns="47842" rtlCol="0">
            <a:normAutofit/>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ยึดท้ายกระดาษ 5"/>
          <p:cNvSpPr>
            <a:spLocks noGrp="1"/>
          </p:cNvSpPr>
          <p:nvPr>
            <p:ph type="ftr" sz="quarter" idx="4"/>
          </p:nvPr>
        </p:nvSpPr>
        <p:spPr>
          <a:xfrm>
            <a:off x="1" y="8842031"/>
            <a:ext cx="3043343" cy="465455"/>
          </a:xfrm>
          <a:prstGeom prst="rect">
            <a:avLst/>
          </a:prstGeom>
        </p:spPr>
        <p:txBody>
          <a:bodyPr vert="horz" lIns="95683" tIns="47842" rIns="95683" bIns="47842" rtlCol="0" anchor="b"/>
          <a:lstStyle>
            <a:lvl1pPr algn="l">
              <a:defRPr sz="1300"/>
            </a:lvl1pPr>
          </a:lstStyle>
          <a:p>
            <a:endParaRPr lang="th-TH"/>
          </a:p>
        </p:txBody>
      </p:sp>
      <p:sp>
        <p:nvSpPr>
          <p:cNvPr id="7" name="ตัวยึดหมายเลขภาพนิ่ง 6"/>
          <p:cNvSpPr>
            <a:spLocks noGrp="1"/>
          </p:cNvSpPr>
          <p:nvPr>
            <p:ph type="sldNum" sz="quarter" idx="5"/>
          </p:nvPr>
        </p:nvSpPr>
        <p:spPr>
          <a:xfrm>
            <a:off x="3978132" y="8842031"/>
            <a:ext cx="3043343" cy="465455"/>
          </a:xfrm>
          <a:prstGeom prst="rect">
            <a:avLst/>
          </a:prstGeom>
        </p:spPr>
        <p:txBody>
          <a:bodyPr vert="horz" lIns="95683" tIns="47842" rIns="95683" bIns="47842" rtlCol="0" anchor="b"/>
          <a:lstStyle>
            <a:lvl1pPr algn="r">
              <a:defRPr sz="1300"/>
            </a:lvl1pPr>
          </a:lstStyle>
          <a:p>
            <a:fld id="{3E4C2618-65DA-40CA-9DD0-1184A0651499}" type="slidenum">
              <a:rPr lang="th-TH" smtClean="0"/>
              <a:pPr/>
              <a:t>‹#›</a:t>
            </a:fld>
            <a:endParaRPr lang="th-TH"/>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56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a:t>คลิกเพื่อแก้ไขลักษณะชื่อเรื่องต้นแบบ</a:t>
            </a:r>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คลิกเพื่อแก้ไขลักษณะชื่อเรื่องรองต้นแบบ</a:t>
            </a:r>
          </a:p>
        </p:txBody>
      </p:sp>
      <p:sp>
        <p:nvSpPr>
          <p:cNvPr id="4" name="ตัวยึดวันที่ 3"/>
          <p:cNvSpPr>
            <a:spLocks noGrp="1"/>
          </p:cNvSpPr>
          <p:nvPr>
            <p:ph type="dt" sz="half" idx="10"/>
          </p:nvPr>
        </p:nvSpPr>
        <p:spPr/>
        <p:txBody>
          <a:bodyPr/>
          <a:lstStyle/>
          <a:p>
            <a:fld id="{66D5A53D-6CB3-4EFE-AE04-057459E4D1FD}" type="datetime1">
              <a:rPr lang="th-TH" smtClean="0"/>
              <a:t>07/09/66</a:t>
            </a:fld>
            <a:endParaRPr lang="th-TH"/>
          </a:p>
        </p:txBody>
      </p:sp>
      <p:sp>
        <p:nvSpPr>
          <p:cNvPr id="5" name="ตัวยึดท้ายกระดาษ 4"/>
          <p:cNvSpPr>
            <a:spLocks noGrp="1"/>
          </p:cNvSpPr>
          <p:nvPr>
            <p:ph type="ftr" sz="quarter" idx="11"/>
          </p:nvPr>
        </p:nvSpPr>
        <p:spPr/>
        <p:txBody>
          <a:bodyPr/>
          <a:lstStyle/>
          <a:p>
            <a:r>
              <a:rPr lang="en-US"/>
              <a:t>204453: Pattern Recognition</a:t>
            </a:r>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F012E3A9-A57A-4EF8-95CE-29421885A2E4}" type="datetime1">
              <a:rPr lang="th-TH" smtClean="0"/>
              <a:t>07/09/66</a:t>
            </a:fld>
            <a:endParaRPr lang="th-TH"/>
          </a:p>
        </p:txBody>
      </p:sp>
      <p:sp>
        <p:nvSpPr>
          <p:cNvPr id="5" name="ตัวยึดท้ายกระดาษ 4"/>
          <p:cNvSpPr>
            <a:spLocks noGrp="1"/>
          </p:cNvSpPr>
          <p:nvPr>
            <p:ph type="ftr" sz="quarter" idx="11"/>
          </p:nvPr>
        </p:nvSpPr>
        <p:spPr/>
        <p:txBody>
          <a:bodyPr/>
          <a:lstStyle/>
          <a:p>
            <a:r>
              <a:rPr lang="en-US"/>
              <a:t>204453: Pattern Recognition</a:t>
            </a:r>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2B800084-4BCA-4663-A1D0-C565BE897380}" type="datetime1">
              <a:rPr lang="th-TH" smtClean="0"/>
              <a:t>07/09/66</a:t>
            </a:fld>
            <a:endParaRPr lang="th-TH"/>
          </a:p>
        </p:txBody>
      </p:sp>
      <p:sp>
        <p:nvSpPr>
          <p:cNvPr id="5" name="ตัวยึดท้ายกระดาษ 4"/>
          <p:cNvSpPr>
            <a:spLocks noGrp="1"/>
          </p:cNvSpPr>
          <p:nvPr>
            <p:ph type="ftr" sz="quarter" idx="11"/>
          </p:nvPr>
        </p:nvSpPr>
        <p:spPr/>
        <p:txBody>
          <a:bodyPr/>
          <a:lstStyle/>
          <a:p>
            <a:r>
              <a:rPr lang="en-US"/>
              <a:t>204453: Pattern Recognition</a:t>
            </a:r>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FB6FB72-2B8A-43D8-9F90-4DFE76AF7CAF}"/>
              </a:ext>
            </a:extLst>
          </p:cNvPr>
          <p:cNvSpPr>
            <a:spLocks noGrp="1" noChangeArrowheads="1"/>
          </p:cNvSpPr>
          <p:nvPr>
            <p:ph type="dt" sz="half" idx="10"/>
          </p:nvPr>
        </p:nvSpPr>
        <p:spPr>
          <a:ln/>
        </p:spPr>
        <p:txBody>
          <a:bodyPr/>
          <a:lstStyle>
            <a:lvl1pPr>
              <a:defRPr/>
            </a:lvl1pPr>
          </a:lstStyle>
          <a:p>
            <a:pPr>
              <a:defRPr/>
            </a:pPr>
            <a:fld id="{7EE153FD-121E-45F2-A929-BF159486ECE4}" type="datetime1">
              <a:rPr lang="th-TH" altLang="en-US" smtClean="0"/>
              <a:t>07/09/66</a:t>
            </a:fld>
            <a:endParaRPr lang="en-US" altLang="en-US"/>
          </a:p>
        </p:txBody>
      </p:sp>
      <p:sp>
        <p:nvSpPr>
          <p:cNvPr id="5" name="Rectangle 5">
            <a:extLst>
              <a:ext uri="{FF2B5EF4-FFF2-40B4-BE49-F238E27FC236}">
                <a16:creationId xmlns:a16="http://schemas.microsoft.com/office/drawing/2014/main" id="{7532B7AA-0478-4FE8-A53F-FF73674B26F5}"/>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6" name="Rectangle 6">
            <a:extLst>
              <a:ext uri="{FF2B5EF4-FFF2-40B4-BE49-F238E27FC236}">
                <a16:creationId xmlns:a16="http://schemas.microsoft.com/office/drawing/2014/main" id="{2C557AF6-8AE9-489E-90CA-979D4105209C}"/>
              </a:ext>
            </a:extLst>
          </p:cNvPr>
          <p:cNvSpPr>
            <a:spLocks noGrp="1" noChangeArrowheads="1"/>
          </p:cNvSpPr>
          <p:nvPr>
            <p:ph type="sldNum" sz="quarter" idx="12"/>
          </p:nvPr>
        </p:nvSpPr>
        <p:spPr>
          <a:ln/>
        </p:spPr>
        <p:txBody>
          <a:bodyPr/>
          <a:lstStyle>
            <a:lvl1pPr>
              <a:defRPr/>
            </a:lvl1pPr>
          </a:lstStyle>
          <a:p>
            <a:pPr>
              <a:defRPr/>
            </a:pPr>
            <a:fld id="{0DEBF857-660E-4074-B0DA-67D8A98B0E76}" type="slidenum">
              <a:rPr lang="en-US" altLang="en-US"/>
              <a:pPr>
                <a:defRPr/>
              </a:pPr>
              <a:t>‹#›</a:t>
            </a:fld>
            <a:endParaRPr lang="en-US" altLang="en-US"/>
          </a:p>
        </p:txBody>
      </p:sp>
    </p:spTree>
    <p:extLst>
      <p:ext uri="{BB962C8B-B14F-4D97-AF65-F5344CB8AC3E}">
        <p14:creationId xmlns:p14="http://schemas.microsoft.com/office/powerpoint/2010/main" val="2021658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E759B3-99AA-4CC2-B40F-04FC755FB115}"/>
              </a:ext>
            </a:extLst>
          </p:cNvPr>
          <p:cNvSpPr>
            <a:spLocks noGrp="1" noChangeArrowheads="1"/>
          </p:cNvSpPr>
          <p:nvPr>
            <p:ph type="dt" sz="half" idx="10"/>
          </p:nvPr>
        </p:nvSpPr>
        <p:spPr>
          <a:ln/>
        </p:spPr>
        <p:txBody>
          <a:bodyPr/>
          <a:lstStyle>
            <a:lvl1pPr>
              <a:defRPr/>
            </a:lvl1pPr>
          </a:lstStyle>
          <a:p>
            <a:pPr>
              <a:defRPr/>
            </a:pPr>
            <a:fld id="{C4A73423-55A8-4F78-84B4-A6FE1E5F51E5}" type="datetime1">
              <a:rPr lang="th-TH" altLang="en-US" smtClean="0"/>
              <a:t>07/09/66</a:t>
            </a:fld>
            <a:endParaRPr lang="en-US" altLang="en-US"/>
          </a:p>
        </p:txBody>
      </p:sp>
      <p:sp>
        <p:nvSpPr>
          <p:cNvPr id="5" name="Rectangle 5">
            <a:extLst>
              <a:ext uri="{FF2B5EF4-FFF2-40B4-BE49-F238E27FC236}">
                <a16:creationId xmlns:a16="http://schemas.microsoft.com/office/drawing/2014/main" id="{A22B4F18-F5AA-479F-89F8-8AA790A459DA}"/>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6" name="Rectangle 6">
            <a:extLst>
              <a:ext uri="{FF2B5EF4-FFF2-40B4-BE49-F238E27FC236}">
                <a16:creationId xmlns:a16="http://schemas.microsoft.com/office/drawing/2014/main" id="{5FC3E3B8-916A-473D-90C9-6E36C616AF68}"/>
              </a:ext>
            </a:extLst>
          </p:cNvPr>
          <p:cNvSpPr>
            <a:spLocks noGrp="1" noChangeArrowheads="1"/>
          </p:cNvSpPr>
          <p:nvPr>
            <p:ph type="sldNum" sz="quarter" idx="12"/>
          </p:nvPr>
        </p:nvSpPr>
        <p:spPr>
          <a:ln/>
        </p:spPr>
        <p:txBody>
          <a:bodyPr/>
          <a:lstStyle>
            <a:lvl1pPr>
              <a:defRPr/>
            </a:lvl1pPr>
          </a:lstStyle>
          <a:p>
            <a:pPr>
              <a:defRPr/>
            </a:pPr>
            <a:fld id="{1A657E95-0DF5-4F9F-BD76-B8D8278A4240}" type="slidenum">
              <a:rPr lang="en-US" altLang="en-US"/>
              <a:pPr>
                <a:defRPr/>
              </a:pPr>
              <a:t>‹#›</a:t>
            </a:fld>
            <a:endParaRPr lang="en-US" altLang="en-US"/>
          </a:p>
        </p:txBody>
      </p:sp>
    </p:spTree>
    <p:extLst>
      <p:ext uri="{BB962C8B-B14F-4D97-AF65-F5344CB8AC3E}">
        <p14:creationId xmlns:p14="http://schemas.microsoft.com/office/powerpoint/2010/main" val="240359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2363415-4AE1-48AE-9348-2C33F91A59BE}"/>
              </a:ext>
            </a:extLst>
          </p:cNvPr>
          <p:cNvSpPr>
            <a:spLocks noGrp="1" noChangeArrowheads="1"/>
          </p:cNvSpPr>
          <p:nvPr>
            <p:ph type="dt" sz="half" idx="10"/>
          </p:nvPr>
        </p:nvSpPr>
        <p:spPr>
          <a:ln/>
        </p:spPr>
        <p:txBody>
          <a:bodyPr/>
          <a:lstStyle>
            <a:lvl1pPr>
              <a:defRPr/>
            </a:lvl1pPr>
          </a:lstStyle>
          <a:p>
            <a:pPr>
              <a:defRPr/>
            </a:pPr>
            <a:fld id="{D7229843-65D7-4465-B4B7-AB3AFD19F138}" type="datetime1">
              <a:rPr lang="th-TH" altLang="en-US" smtClean="0"/>
              <a:t>07/09/66</a:t>
            </a:fld>
            <a:endParaRPr lang="en-US" altLang="en-US"/>
          </a:p>
        </p:txBody>
      </p:sp>
      <p:sp>
        <p:nvSpPr>
          <p:cNvPr id="5" name="Rectangle 5">
            <a:extLst>
              <a:ext uri="{FF2B5EF4-FFF2-40B4-BE49-F238E27FC236}">
                <a16:creationId xmlns:a16="http://schemas.microsoft.com/office/drawing/2014/main" id="{2863D16E-8877-431F-9307-593314D92AF5}"/>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6" name="Rectangle 6">
            <a:extLst>
              <a:ext uri="{FF2B5EF4-FFF2-40B4-BE49-F238E27FC236}">
                <a16:creationId xmlns:a16="http://schemas.microsoft.com/office/drawing/2014/main" id="{7A4D45C0-70F9-4EDA-89A0-DB869115889A}"/>
              </a:ext>
            </a:extLst>
          </p:cNvPr>
          <p:cNvSpPr>
            <a:spLocks noGrp="1" noChangeArrowheads="1"/>
          </p:cNvSpPr>
          <p:nvPr>
            <p:ph type="sldNum" sz="quarter" idx="12"/>
          </p:nvPr>
        </p:nvSpPr>
        <p:spPr>
          <a:ln/>
        </p:spPr>
        <p:txBody>
          <a:bodyPr/>
          <a:lstStyle>
            <a:lvl1pPr>
              <a:defRPr/>
            </a:lvl1pPr>
          </a:lstStyle>
          <a:p>
            <a:pPr>
              <a:defRPr/>
            </a:pPr>
            <a:fld id="{90BB9F62-78B0-441C-90E7-C3C85E5E73BC}" type="slidenum">
              <a:rPr lang="en-US" altLang="en-US"/>
              <a:pPr>
                <a:defRPr/>
              </a:pPr>
              <a:t>‹#›</a:t>
            </a:fld>
            <a:endParaRPr lang="en-US" altLang="en-US"/>
          </a:p>
        </p:txBody>
      </p:sp>
    </p:spTree>
    <p:extLst>
      <p:ext uri="{BB962C8B-B14F-4D97-AF65-F5344CB8AC3E}">
        <p14:creationId xmlns:p14="http://schemas.microsoft.com/office/powerpoint/2010/main" val="118068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66800"/>
            <a:ext cx="41529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066800"/>
            <a:ext cx="41529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C619A5-7509-4713-B181-FC185ABFE2FB}"/>
              </a:ext>
            </a:extLst>
          </p:cNvPr>
          <p:cNvSpPr>
            <a:spLocks noGrp="1" noChangeArrowheads="1"/>
          </p:cNvSpPr>
          <p:nvPr>
            <p:ph type="dt" sz="half" idx="10"/>
          </p:nvPr>
        </p:nvSpPr>
        <p:spPr>
          <a:ln/>
        </p:spPr>
        <p:txBody>
          <a:bodyPr/>
          <a:lstStyle>
            <a:lvl1pPr>
              <a:defRPr/>
            </a:lvl1pPr>
          </a:lstStyle>
          <a:p>
            <a:pPr>
              <a:defRPr/>
            </a:pPr>
            <a:fld id="{FCECCB7A-EC13-4E6F-A4D6-CCDA44FE4142}" type="datetime1">
              <a:rPr lang="th-TH" altLang="en-US" smtClean="0"/>
              <a:t>07/09/66</a:t>
            </a:fld>
            <a:endParaRPr lang="en-US" altLang="en-US"/>
          </a:p>
        </p:txBody>
      </p:sp>
      <p:sp>
        <p:nvSpPr>
          <p:cNvPr id="6" name="Rectangle 5">
            <a:extLst>
              <a:ext uri="{FF2B5EF4-FFF2-40B4-BE49-F238E27FC236}">
                <a16:creationId xmlns:a16="http://schemas.microsoft.com/office/drawing/2014/main" id="{F5475083-9A06-4E71-95CB-150B9064033F}"/>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7" name="Rectangle 6">
            <a:extLst>
              <a:ext uri="{FF2B5EF4-FFF2-40B4-BE49-F238E27FC236}">
                <a16:creationId xmlns:a16="http://schemas.microsoft.com/office/drawing/2014/main" id="{8A46673B-002D-467A-93B5-FB5B60304EF8}"/>
              </a:ext>
            </a:extLst>
          </p:cNvPr>
          <p:cNvSpPr>
            <a:spLocks noGrp="1" noChangeArrowheads="1"/>
          </p:cNvSpPr>
          <p:nvPr>
            <p:ph type="sldNum" sz="quarter" idx="12"/>
          </p:nvPr>
        </p:nvSpPr>
        <p:spPr>
          <a:ln/>
        </p:spPr>
        <p:txBody>
          <a:bodyPr/>
          <a:lstStyle>
            <a:lvl1pPr>
              <a:defRPr/>
            </a:lvl1pPr>
          </a:lstStyle>
          <a:p>
            <a:pPr>
              <a:defRPr/>
            </a:pPr>
            <a:fld id="{1A8526F1-A056-435B-8BF1-5A74E7DDCA90}" type="slidenum">
              <a:rPr lang="en-US" altLang="en-US"/>
              <a:pPr>
                <a:defRPr/>
              </a:pPr>
              <a:t>‹#›</a:t>
            </a:fld>
            <a:endParaRPr lang="en-US" altLang="en-US"/>
          </a:p>
        </p:txBody>
      </p:sp>
    </p:spTree>
    <p:extLst>
      <p:ext uri="{BB962C8B-B14F-4D97-AF65-F5344CB8AC3E}">
        <p14:creationId xmlns:p14="http://schemas.microsoft.com/office/powerpoint/2010/main" val="2475669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1F48B7-2C5D-4B00-B2FA-9082674C2745}"/>
              </a:ext>
            </a:extLst>
          </p:cNvPr>
          <p:cNvSpPr>
            <a:spLocks noGrp="1" noChangeArrowheads="1"/>
          </p:cNvSpPr>
          <p:nvPr>
            <p:ph type="dt" sz="half" idx="10"/>
          </p:nvPr>
        </p:nvSpPr>
        <p:spPr>
          <a:ln/>
        </p:spPr>
        <p:txBody>
          <a:bodyPr/>
          <a:lstStyle>
            <a:lvl1pPr>
              <a:defRPr/>
            </a:lvl1pPr>
          </a:lstStyle>
          <a:p>
            <a:pPr>
              <a:defRPr/>
            </a:pPr>
            <a:fld id="{8C35C529-184C-46ED-9BD4-2816FA3CD1CF}" type="datetime1">
              <a:rPr lang="th-TH" altLang="en-US" smtClean="0"/>
              <a:t>07/09/66</a:t>
            </a:fld>
            <a:endParaRPr lang="en-US" altLang="en-US"/>
          </a:p>
        </p:txBody>
      </p:sp>
      <p:sp>
        <p:nvSpPr>
          <p:cNvPr id="8" name="Rectangle 5">
            <a:extLst>
              <a:ext uri="{FF2B5EF4-FFF2-40B4-BE49-F238E27FC236}">
                <a16:creationId xmlns:a16="http://schemas.microsoft.com/office/drawing/2014/main" id="{3A2AB4D7-4672-48E7-8691-96716D1E7407}"/>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9" name="Rectangle 6">
            <a:extLst>
              <a:ext uri="{FF2B5EF4-FFF2-40B4-BE49-F238E27FC236}">
                <a16:creationId xmlns:a16="http://schemas.microsoft.com/office/drawing/2014/main" id="{8BCD8459-8D71-460C-A1D4-CEEF69CE2905}"/>
              </a:ext>
            </a:extLst>
          </p:cNvPr>
          <p:cNvSpPr>
            <a:spLocks noGrp="1" noChangeArrowheads="1"/>
          </p:cNvSpPr>
          <p:nvPr>
            <p:ph type="sldNum" sz="quarter" idx="12"/>
          </p:nvPr>
        </p:nvSpPr>
        <p:spPr>
          <a:ln/>
        </p:spPr>
        <p:txBody>
          <a:bodyPr/>
          <a:lstStyle>
            <a:lvl1pPr>
              <a:defRPr/>
            </a:lvl1pPr>
          </a:lstStyle>
          <a:p>
            <a:pPr>
              <a:defRPr/>
            </a:pPr>
            <a:fld id="{38E79CD2-38F8-4955-8C91-8BBF864702DA}" type="slidenum">
              <a:rPr lang="en-US" altLang="en-US"/>
              <a:pPr>
                <a:defRPr/>
              </a:pPr>
              <a:t>‹#›</a:t>
            </a:fld>
            <a:endParaRPr lang="en-US" altLang="en-US"/>
          </a:p>
        </p:txBody>
      </p:sp>
    </p:spTree>
    <p:extLst>
      <p:ext uri="{BB962C8B-B14F-4D97-AF65-F5344CB8AC3E}">
        <p14:creationId xmlns:p14="http://schemas.microsoft.com/office/powerpoint/2010/main" val="1310219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96CD738-3924-410A-9DBB-4DA108D6A9F1}"/>
              </a:ext>
            </a:extLst>
          </p:cNvPr>
          <p:cNvSpPr>
            <a:spLocks noGrp="1" noChangeArrowheads="1"/>
          </p:cNvSpPr>
          <p:nvPr>
            <p:ph type="dt" sz="half" idx="10"/>
          </p:nvPr>
        </p:nvSpPr>
        <p:spPr>
          <a:ln/>
        </p:spPr>
        <p:txBody>
          <a:bodyPr/>
          <a:lstStyle>
            <a:lvl1pPr>
              <a:defRPr/>
            </a:lvl1pPr>
          </a:lstStyle>
          <a:p>
            <a:pPr>
              <a:defRPr/>
            </a:pPr>
            <a:fld id="{E661B0E6-2E58-4B37-B129-2669115C65E6}" type="datetime1">
              <a:rPr lang="th-TH" altLang="en-US" smtClean="0"/>
              <a:t>07/09/66</a:t>
            </a:fld>
            <a:endParaRPr lang="en-US" altLang="en-US"/>
          </a:p>
        </p:txBody>
      </p:sp>
      <p:sp>
        <p:nvSpPr>
          <p:cNvPr id="4" name="Rectangle 5">
            <a:extLst>
              <a:ext uri="{FF2B5EF4-FFF2-40B4-BE49-F238E27FC236}">
                <a16:creationId xmlns:a16="http://schemas.microsoft.com/office/drawing/2014/main" id="{CE683B74-E66C-4DB1-BEBB-5DC467F8FD2C}"/>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5" name="Rectangle 6">
            <a:extLst>
              <a:ext uri="{FF2B5EF4-FFF2-40B4-BE49-F238E27FC236}">
                <a16:creationId xmlns:a16="http://schemas.microsoft.com/office/drawing/2014/main" id="{D193EFBA-462E-4EAD-8D50-65F52A4FAB04}"/>
              </a:ext>
            </a:extLst>
          </p:cNvPr>
          <p:cNvSpPr>
            <a:spLocks noGrp="1" noChangeArrowheads="1"/>
          </p:cNvSpPr>
          <p:nvPr>
            <p:ph type="sldNum" sz="quarter" idx="12"/>
          </p:nvPr>
        </p:nvSpPr>
        <p:spPr>
          <a:ln/>
        </p:spPr>
        <p:txBody>
          <a:bodyPr/>
          <a:lstStyle>
            <a:lvl1pPr>
              <a:defRPr/>
            </a:lvl1pPr>
          </a:lstStyle>
          <a:p>
            <a:pPr>
              <a:defRPr/>
            </a:pPr>
            <a:fld id="{9D9D58AB-433B-48B0-B26D-C6B993F3E6C9}" type="slidenum">
              <a:rPr lang="en-US" altLang="en-US"/>
              <a:pPr>
                <a:defRPr/>
              </a:pPr>
              <a:t>‹#›</a:t>
            </a:fld>
            <a:endParaRPr lang="en-US" altLang="en-US"/>
          </a:p>
        </p:txBody>
      </p:sp>
    </p:spTree>
    <p:extLst>
      <p:ext uri="{BB962C8B-B14F-4D97-AF65-F5344CB8AC3E}">
        <p14:creationId xmlns:p14="http://schemas.microsoft.com/office/powerpoint/2010/main" val="92356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164EDD-BDF7-456C-8263-C70F02699491}"/>
              </a:ext>
            </a:extLst>
          </p:cNvPr>
          <p:cNvSpPr>
            <a:spLocks noGrp="1" noChangeArrowheads="1"/>
          </p:cNvSpPr>
          <p:nvPr>
            <p:ph type="dt" sz="half" idx="10"/>
          </p:nvPr>
        </p:nvSpPr>
        <p:spPr>
          <a:ln/>
        </p:spPr>
        <p:txBody>
          <a:bodyPr/>
          <a:lstStyle>
            <a:lvl1pPr>
              <a:defRPr/>
            </a:lvl1pPr>
          </a:lstStyle>
          <a:p>
            <a:pPr>
              <a:defRPr/>
            </a:pPr>
            <a:fld id="{91F4B623-29B7-4BE2-BD43-EE5EAC575E58}" type="datetime1">
              <a:rPr lang="th-TH" altLang="en-US" smtClean="0"/>
              <a:t>07/09/66</a:t>
            </a:fld>
            <a:endParaRPr lang="en-US" altLang="en-US"/>
          </a:p>
        </p:txBody>
      </p:sp>
      <p:sp>
        <p:nvSpPr>
          <p:cNvPr id="3" name="Rectangle 5">
            <a:extLst>
              <a:ext uri="{FF2B5EF4-FFF2-40B4-BE49-F238E27FC236}">
                <a16:creationId xmlns:a16="http://schemas.microsoft.com/office/drawing/2014/main" id="{D24D90C2-4EBE-43F6-B2E4-8112E1D67A87}"/>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4" name="Rectangle 6">
            <a:extLst>
              <a:ext uri="{FF2B5EF4-FFF2-40B4-BE49-F238E27FC236}">
                <a16:creationId xmlns:a16="http://schemas.microsoft.com/office/drawing/2014/main" id="{7CB1F71E-AB09-40C1-A5AF-A9D0D941F396}"/>
              </a:ext>
            </a:extLst>
          </p:cNvPr>
          <p:cNvSpPr>
            <a:spLocks noGrp="1" noChangeArrowheads="1"/>
          </p:cNvSpPr>
          <p:nvPr>
            <p:ph type="sldNum" sz="quarter" idx="12"/>
          </p:nvPr>
        </p:nvSpPr>
        <p:spPr>
          <a:ln/>
        </p:spPr>
        <p:txBody>
          <a:bodyPr/>
          <a:lstStyle>
            <a:lvl1pPr>
              <a:defRPr/>
            </a:lvl1pPr>
          </a:lstStyle>
          <a:p>
            <a:pPr>
              <a:defRPr/>
            </a:pPr>
            <a:fld id="{C4228977-EA81-4241-929E-18AEF2103678}" type="slidenum">
              <a:rPr lang="en-US" altLang="en-US"/>
              <a:pPr>
                <a:defRPr/>
              </a:pPr>
              <a:t>‹#›</a:t>
            </a:fld>
            <a:endParaRPr lang="en-US" altLang="en-US"/>
          </a:p>
        </p:txBody>
      </p:sp>
    </p:spTree>
    <p:extLst>
      <p:ext uri="{BB962C8B-B14F-4D97-AF65-F5344CB8AC3E}">
        <p14:creationId xmlns:p14="http://schemas.microsoft.com/office/powerpoint/2010/main" val="51103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840ABBF-7F33-47F4-9DD8-80F184267022}"/>
              </a:ext>
            </a:extLst>
          </p:cNvPr>
          <p:cNvSpPr>
            <a:spLocks noGrp="1" noChangeArrowheads="1"/>
          </p:cNvSpPr>
          <p:nvPr>
            <p:ph type="dt" sz="half" idx="10"/>
          </p:nvPr>
        </p:nvSpPr>
        <p:spPr>
          <a:ln/>
        </p:spPr>
        <p:txBody>
          <a:bodyPr/>
          <a:lstStyle>
            <a:lvl1pPr>
              <a:defRPr/>
            </a:lvl1pPr>
          </a:lstStyle>
          <a:p>
            <a:pPr>
              <a:defRPr/>
            </a:pPr>
            <a:fld id="{7B541E23-C8DD-4DEF-A976-897182EA9073}" type="datetime1">
              <a:rPr lang="th-TH" altLang="en-US" smtClean="0"/>
              <a:t>07/09/66</a:t>
            </a:fld>
            <a:endParaRPr lang="en-US" altLang="en-US"/>
          </a:p>
        </p:txBody>
      </p:sp>
      <p:sp>
        <p:nvSpPr>
          <p:cNvPr id="6" name="Rectangle 5">
            <a:extLst>
              <a:ext uri="{FF2B5EF4-FFF2-40B4-BE49-F238E27FC236}">
                <a16:creationId xmlns:a16="http://schemas.microsoft.com/office/drawing/2014/main" id="{3656444B-EF66-4DF9-B1F6-6755346CF73A}"/>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7" name="Rectangle 6">
            <a:extLst>
              <a:ext uri="{FF2B5EF4-FFF2-40B4-BE49-F238E27FC236}">
                <a16:creationId xmlns:a16="http://schemas.microsoft.com/office/drawing/2014/main" id="{5B87E0F0-F28D-45BC-AA19-6AE6F463C8D9}"/>
              </a:ext>
            </a:extLst>
          </p:cNvPr>
          <p:cNvSpPr>
            <a:spLocks noGrp="1" noChangeArrowheads="1"/>
          </p:cNvSpPr>
          <p:nvPr>
            <p:ph type="sldNum" sz="quarter" idx="12"/>
          </p:nvPr>
        </p:nvSpPr>
        <p:spPr>
          <a:ln/>
        </p:spPr>
        <p:txBody>
          <a:bodyPr/>
          <a:lstStyle>
            <a:lvl1pPr>
              <a:defRPr/>
            </a:lvl1pPr>
          </a:lstStyle>
          <a:p>
            <a:pPr>
              <a:defRPr/>
            </a:pPr>
            <a:fld id="{6C216B03-3513-4759-AA99-1AA4FF7DDD4F}" type="slidenum">
              <a:rPr lang="en-US" altLang="en-US"/>
              <a:pPr>
                <a:defRPr/>
              </a:pPr>
              <a:t>‹#›</a:t>
            </a:fld>
            <a:endParaRPr lang="en-US" altLang="en-US"/>
          </a:p>
        </p:txBody>
      </p:sp>
    </p:spTree>
    <p:extLst>
      <p:ext uri="{BB962C8B-B14F-4D97-AF65-F5344CB8AC3E}">
        <p14:creationId xmlns:p14="http://schemas.microsoft.com/office/powerpoint/2010/main" val="21475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idx="1"/>
          </p:nvPr>
        </p:nvSpPr>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B32579AF-5BF5-4917-8676-FA81464B6888}" type="datetime1">
              <a:rPr lang="th-TH" smtClean="0"/>
              <a:t>07/09/66</a:t>
            </a:fld>
            <a:endParaRPr lang="th-TH"/>
          </a:p>
        </p:txBody>
      </p:sp>
      <p:sp>
        <p:nvSpPr>
          <p:cNvPr id="5" name="ตัวยึดท้ายกระดาษ 4"/>
          <p:cNvSpPr>
            <a:spLocks noGrp="1"/>
          </p:cNvSpPr>
          <p:nvPr>
            <p:ph type="ftr" sz="quarter" idx="11"/>
          </p:nvPr>
        </p:nvSpPr>
        <p:spPr/>
        <p:txBody>
          <a:bodyPr/>
          <a:lstStyle/>
          <a:p>
            <a:r>
              <a:rPr lang="en-US"/>
              <a:t>204453: Pattern Recognition</a:t>
            </a:r>
            <a:endParaRPr lang="th-TH" dirty="0"/>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5120575-CB11-45EA-BC01-D36AFDAD0FC2}"/>
              </a:ext>
            </a:extLst>
          </p:cNvPr>
          <p:cNvSpPr>
            <a:spLocks noGrp="1" noChangeArrowheads="1"/>
          </p:cNvSpPr>
          <p:nvPr>
            <p:ph type="dt" sz="half" idx="10"/>
          </p:nvPr>
        </p:nvSpPr>
        <p:spPr>
          <a:ln/>
        </p:spPr>
        <p:txBody>
          <a:bodyPr/>
          <a:lstStyle>
            <a:lvl1pPr>
              <a:defRPr/>
            </a:lvl1pPr>
          </a:lstStyle>
          <a:p>
            <a:pPr>
              <a:defRPr/>
            </a:pPr>
            <a:fld id="{DFDC5D7A-84C0-44CB-861D-22B7BFA5446A}" type="datetime1">
              <a:rPr lang="th-TH" altLang="en-US" smtClean="0"/>
              <a:t>07/09/66</a:t>
            </a:fld>
            <a:endParaRPr lang="en-US" altLang="en-US"/>
          </a:p>
        </p:txBody>
      </p:sp>
      <p:sp>
        <p:nvSpPr>
          <p:cNvPr id="6" name="Rectangle 5">
            <a:extLst>
              <a:ext uri="{FF2B5EF4-FFF2-40B4-BE49-F238E27FC236}">
                <a16:creationId xmlns:a16="http://schemas.microsoft.com/office/drawing/2014/main" id="{A85FF455-FD8F-4EB8-A0F5-B56AAB3C57E1}"/>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7" name="Rectangle 6">
            <a:extLst>
              <a:ext uri="{FF2B5EF4-FFF2-40B4-BE49-F238E27FC236}">
                <a16:creationId xmlns:a16="http://schemas.microsoft.com/office/drawing/2014/main" id="{CC5B9A38-3137-4C56-A341-F7765DCA2800}"/>
              </a:ext>
            </a:extLst>
          </p:cNvPr>
          <p:cNvSpPr>
            <a:spLocks noGrp="1" noChangeArrowheads="1"/>
          </p:cNvSpPr>
          <p:nvPr>
            <p:ph type="sldNum" sz="quarter" idx="12"/>
          </p:nvPr>
        </p:nvSpPr>
        <p:spPr>
          <a:ln/>
        </p:spPr>
        <p:txBody>
          <a:bodyPr/>
          <a:lstStyle>
            <a:lvl1pPr>
              <a:defRPr/>
            </a:lvl1pPr>
          </a:lstStyle>
          <a:p>
            <a:pPr>
              <a:defRPr/>
            </a:pPr>
            <a:fld id="{C6C7032D-5F3C-4738-A919-5EA1A5F8B0E9}" type="slidenum">
              <a:rPr lang="en-US" altLang="en-US"/>
              <a:pPr>
                <a:defRPr/>
              </a:pPr>
              <a:t>‹#›</a:t>
            </a:fld>
            <a:endParaRPr lang="en-US" altLang="en-US"/>
          </a:p>
        </p:txBody>
      </p:sp>
    </p:spTree>
    <p:extLst>
      <p:ext uri="{BB962C8B-B14F-4D97-AF65-F5344CB8AC3E}">
        <p14:creationId xmlns:p14="http://schemas.microsoft.com/office/powerpoint/2010/main" val="984637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17C53F-4335-489D-AE68-1B6980F6F23B}"/>
              </a:ext>
            </a:extLst>
          </p:cNvPr>
          <p:cNvSpPr>
            <a:spLocks noGrp="1" noChangeArrowheads="1"/>
          </p:cNvSpPr>
          <p:nvPr>
            <p:ph type="dt" sz="half" idx="10"/>
          </p:nvPr>
        </p:nvSpPr>
        <p:spPr>
          <a:ln/>
        </p:spPr>
        <p:txBody>
          <a:bodyPr/>
          <a:lstStyle>
            <a:lvl1pPr>
              <a:defRPr/>
            </a:lvl1pPr>
          </a:lstStyle>
          <a:p>
            <a:pPr>
              <a:defRPr/>
            </a:pPr>
            <a:fld id="{C078EBFA-C14C-42BC-B1D5-D9B0FD21DF9D}" type="datetime1">
              <a:rPr lang="th-TH" altLang="en-US" smtClean="0"/>
              <a:t>07/09/66</a:t>
            </a:fld>
            <a:endParaRPr lang="en-US" altLang="en-US"/>
          </a:p>
        </p:txBody>
      </p:sp>
      <p:sp>
        <p:nvSpPr>
          <p:cNvPr id="5" name="Rectangle 5">
            <a:extLst>
              <a:ext uri="{FF2B5EF4-FFF2-40B4-BE49-F238E27FC236}">
                <a16:creationId xmlns:a16="http://schemas.microsoft.com/office/drawing/2014/main" id="{1D9BA172-67AC-4F2D-8644-B36DDFDCCF0F}"/>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6" name="Rectangle 6">
            <a:extLst>
              <a:ext uri="{FF2B5EF4-FFF2-40B4-BE49-F238E27FC236}">
                <a16:creationId xmlns:a16="http://schemas.microsoft.com/office/drawing/2014/main" id="{B2CD0663-F693-492F-BFB1-4B0F969256DF}"/>
              </a:ext>
            </a:extLst>
          </p:cNvPr>
          <p:cNvSpPr>
            <a:spLocks noGrp="1" noChangeArrowheads="1"/>
          </p:cNvSpPr>
          <p:nvPr>
            <p:ph type="sldNum" sz="quarter" idx="12"/>
          </p:nvPr>
        </p:nvSpPr>
        <p:spPr>
          <a:ln/>
        </p:spPr>
        <p:txBody>
          <a:bodyPr/>
          <a:lstStyle>
            <a:lvl1pPr>
              <a:defRPr/>
            </a:lvl1pPr>
          </a:lstStyle>
          <a:p>
            <a:pPr>
              <a:defRPr/>
            </a:pPr>
            <a:fld id="{1B092E75-3534-4504-82B1-8D33D65E5964}" type="slidenum">
              <a:rPr lang="en-US" altLang="en-US"/>
              <a:pPr>
                <a:defRPr/>
              </a:pPr>
              <a:t>‹#›</a:t>
            </a:fld>
            <a:endParaRPr lang="en-US" altLang="en-US"/>
          </a:p>
        </p:txBody>
      </p:sp>
    </p:spTree>
    <p:extLst>
      <p:ext uri="{BB962C8B-B14F-4D97-AF65-F5344CB8AC3E}">
        <p14:creationId xmlns:p14="http://schemas.microsoft.com/office/powerpoint/2010/main" val="243435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28600"/>
            <a:ext cx="211455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600"/>
            <a:ext cx="619125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C6D6A7-7051-4C86-812A-E43ABC7A35E5}"/>
              </a:ext>
            </a:extLst>
          </p:cNvPr>
          <p:cNvSpPr>
            <a:spLocks noGrp="1" noChangeArrowheads="1"/>
          </p:cNvSpPr>
          <p:nvPr>
            <p:ph type="dt" sz="half" idx="10"/>
          </p:nvPr>
        </p:nvSpPr>
        <p:spPr>
          <a:ln/>
        </p:spPr>
        <p:txBody>
          <a:bodyPr/>
          <a:lstStyle>
            <a:lvl1pPr>
              <a:defRPr/>
            </a:lvl1pPr>
          </a:lstStyle>
          <a:p>
            <a:pPr>
              <a:defRPr/>
            </a:pPr>
            <a:fld id="{9A5A9BF6-D44D-452F-8A5F-FB680693326F}" type="datetime1">
              <a:rPr lang="th-TH" altLang="en-US" smtClean="0"/>
              <a:t>07/09/66</a:t>
            </a:fld>
            <a:endParaRPr lang="en-US" altLang="en-US"/>
          </a:p>
        </p:txBody>
      </p:sp>
      <p:sp>
        <p:nvSpPr>
          <p:cNvPr id="5" name="Rectangle 5">
            <a:extLst>
              <a:ext uri="{FF2B5EF4-FFF2-40B4-BE49-F238E27FC236}">
                <a16:creationId xmlns:a16="http://schemas.microsoft.com/office/drawing/2014/main" id="{EA0B4D7C-0C29-4CD3-AE18-66AD41273C62}"/>
              </a:ext>
            </a:extLst>
          </p:cNvPr>
          <p:cNvSpPr>
            <a:spLocks noGrp="1" noChangeArrowheads="1"/>
          </p:cNvSpPr>
          <p:nvPr>
            <p:ph type="ftr" sz="quarter" idx="11"/>
          </p:nvPr>
        </p:nvSpPr>
        <p:spPr>
          <a:ln/>
        </p:spPr>
        <p:txBody>
          <a:bodyPr/>
          <a:lstStyle>
            <a:lvl1pPr>
              <a:defRPr/>
            </a:lvl1pPr>
          </a:lstStyle>
          <a:p>
            <a:pPr>
              <a:defRPr/>
            </a:pPr>
            <a:r>
              <a:rPr lang="en-US" altLang="en-US"/>
              <a:t>204453: Pattern Recognition</a:t>
            </a:r>
          </a:p>
        </p:txBody>
      </p:sp>
      <p:sp>
        <p:nvSpPr>
          <p:cNvPr id="6" name="Rectangle 6">
            <a:extLst>
              <a:ext uri="{FF2B5EF4-FFF2-40B4-BE49-F238E27FC236}">
                <a16:creationId xmlns:a16="http://schemas.microsoft.com/office/drawing/2014/main" id="{0D4B6F86-48CE-46DA-94D0-38540EABC501}"/>
              </a:ext>
            </a:extLst>
          </p:cNvPr>
          <p:cNvSpPr>
            <a:spLocks noGrp="1" noChangeArrowheads="1"/>
          </p:cNvSpPr>
          <p:nvPr>
            <p:ph type="sldNum" sz="quarter" idx="12"/>
          </p:nvPr>
        </p:nvSpPr>
        <p:spPr>
          <a:ln/>
        </p:spPr>
        <p:txBody>
          <a:bodyPr/>
          <a:lstStyle>
            <a:lvl1pPr>
              <a:defRPr/>
            </a:lvl1pPr>
          </a:lstStyle>
          <a:p>
            <a:pPr>
              <a:defRPr/>
            </a:pPr>
            <a:fld id="{C380AA50-525D-4331-8EFC-B0CD759F7C5A}" type="slidenum">
              <a:rPr lang="en-US" altLang="en-US"/>
              <a:pPr>
                <a:defRPr/>
              </a:pPr>
              <a:t>‹#›</a:t>
            </a:fld>
            <a:endParaRPr lang="en-US" altLang="en-US"/>
          </a:p>
        </p:txBody>
      </p:sp>
    </p:spTree>
    <p:extLst>
      <p:ext uri="{BB962C8B-B14F-4D97-AF65-F5344CB8AC3E}">
        <p14:creationId xmlns:p14="http://schemas.microsoft.com/office/powerpoint/2010/main" val="92261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E1C95488-157E-48B6-913D-B6808ABB2CE1}" type="datetime1">
              <a:rPr lang="th-TH" smtClean="0"/>
              <a:t>07/09/66</a:t>
            </a:fld>
            <a:endParaRPr lang="th-TH"/>
          </a:p>
        </p:txBody>
      </p:sp>
      <p:sp>
        <p:nvSpPr>
          <p:cNvPr id="5" name="ตัวยึดท้ายกระดาษ 4"/>
          <p:cNvSpPr>
            <a:spLocks noGrp="1"/>
          </p:cNvSpPr>
          <p:nvPr>
            <p:ph type="ftr" sz="quarter" idx="11"/>
          </p:nvPr>
        </p:nvSpPr>
        <p:spPr/>
        <p:txBody>
          <a:bodyPr/>
          <a:lstStyle/>
          <a:p>
            <a:r>
              <a:rPr lang="en-US"/>
              <a:t>204453: Pattern Recognition</a:t>
            </a:r>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วันที่ 4"/>
          <p:cNvSpPr>
            <a:spLocks noGrp="1"/>
          </p:cNvSpPr>
          <p:nvPr>
            <p:ph type="dt" sz="half" idx="10"/>
          </p:nvPr>
        </p:nvSpPr>
        <p:spPr/>
        <p:txBody>
          <a:bodyPr/>
          <a:lstStyle/>
          <a:p>
            <a:fld id="{CCE0057D-3BB6-4749-8DF1-EEBAD6933F4C}" type="datetime1">
              <a:rPr lang="th-TH" smtClean="0"/>
              <a:t>07/09/66</a:t>
            </a:fld>
            <a:endParaRPr lang="th-TH"/>
          </a:p>
        </p:txBody>
      </p:sp>
      <p:sp>
        <p:nvSpPr>
          <p:cNvPr id="6" name="ตัวยึดท้ายกระดาษ 5"/>
          <p:cNvSpPr>
            <a:spLocks noGrp="1"/>
          </p:cNvSpPr>
          <p:nvPr>
            <p:ph type="ftr" sz="quarter" idx="11"/>
          </p:nvPr>
        </p:nvSpPr>
        <p:spPr/>
        <p:txBody>
          <a:bodyPr/>
          <a:lstStyle/>
          <a:p>
            <a:r>
              <a:rPr lang="en-US"/>
              <a:t>204453: Pattern Recognition</a:t>
            </a:r>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ยึดวันที่ 6"/>
          <p:cNvSpPr>
            <a:spLocks noGrp="1"/>
          </p:cNvSpPr>
          <p:nvPr>
            <p:ph type="dt" sz="half" idx="10"/>
          </p:nvPr>
        </p:nvSpPr>
        <p:spPr/>
        <p:txBody>
          <a:bodyPr/>
          <a:lstStyle/>
          <a:p>
            <a:fld id="{1FA39390-7DEF-4611-802A-A62DF2C30D93}" type="datetime1">
              <a:rPr lang="th-TH" smtClean="0"/>
              <a:t>07/09/66</a:t>
            </a:fld>
            <a:endParaRPr lang="th-TH"/>
          </a:p>
        </p:txBody>
      </p:sp>
      <p:sp>
        <p:nvSpPr>
          <p:cNvPr id="8" name="ตัวยึดท้ายกระดาษ 7"/>
          <p:cNvSpPr>
            <a:spLocks noGrp="1"/>
          </p:cNvSpPr>
          <p:nvPr>
            <p:ph type="ftr" sz="quarter" idx="11"/>
          </p:nvPr>
        </p:nvSpPr>
        <p:spPr/>
        <p:txBody>
          <a:bodyPr/>
          <a:lstStyle/>
          <a:p>
            <a:r>
              <a:rPr lang="en-US"/>
              <a:t>204453: Pattern Recognition</a:t>
            </a:r>
            <a:endParaRPr lang="th-TH"/>
          </a:p>
        </p:txBody>
      </p:sp>
      <p:sp>
        <p:nvSpPr>
          <p:cNvPr id="9" name="ตัวยึดหมายเลขภาพนิ่ง 8"/>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วันที่ 2"/>
          <p:cNvSpPr>
            <a:spLocks noGrp="1"/>
          </p:cNvSpPr>
          <p:nvPr>
            <p:ph type="dt" sz="half" idx="10"/>
          </p:nvPr>
        </p:nvSpPr>
        <p:spPr/>
        <p:txBody>
          <a:bodyPr/>
          <a:lstStyle/>
          <a:p>
            <a:fld id="{4BB48F23-956B-45C7-9DAE-15D666817529}" type="datetime1">
              <a:rPr lang="th-TH" smtClean="0"/>
              <a:t>07/09/66</a:t>
            </a:fld>
            <a:endParaRPr lang="th-TH"/>
          </a:p>
        </p:txBody>
      </p:sp>
      <p:sp>
        <p:nvSpPr>
          <p:cNvPr id="4" name="ตัวยึดท้ายกระดาษ 3"/>
          <p:cNvSpPr>
            <a:spLocks noGrp="1"/>
          </p:cNvSpPr>
          <p:nvPr>
            <p:ph type="ftr" sz="quarter" idx="11"/>
          </p:nvPr>
        </p:nvSpPr>
        <p:spPr/>
        <p:txBody>
          <a:bodyPr/>
          <a:lstStyle/>
          <a:p>
            <a:r>
              <a:rPr lang="en-US"/>
              <a:t>204453: Pattern Recognition</a:t>
            </a:r>
            <a:endParaRPr lang="th-TH"/>
          </a:p>
        </p:txBody>
      </p:sp>
      <p:sp>
        <p:nvSpPr>
          <p:cNvPr id="5" name="ตัวยึดหมายเลขภาพนิ่ง 4"/>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76EC18B7-6C33-41F4-B178-C2FDFE8AF5CF}" type="datetime1">
              <a:rPr lang="th-TH" smtClean="0"/>
              <a:t>07/09/66</a:t>
            </a:fld>
            <a:endParaRPr lang="th-TH"/>
          </a:p>
        </p:txBody>
      </p:sp>
      <p:sp>
        <p:nvSpPr>
          <p:cNvPr id="3" name="ตัวยึดท้ายกระดาษ 2"/>
          <p:cNvSpPr>
            <a:spLocks noGrp="1"/>
          </p:cNvSpPr>
          <p:nvPr>
            <p:ph type="ftr" sz="quarter" idx="11"/>
          </p:nvPr>
        </p:nvSpPr>
        <p:spPr/>
        <p:txBody>
          <a:bodyPr/>
          <a:lstStyle/>
          <a:p>
            <a:r>
              <a:rPr lang="en-US"/>
              <a:t>204453: Pattern Recognition</a:t>
            </a:r>
            <a:endParaRPr lang="th-TH"/>
          </a:p>
        </p:txBody>
      </p:sp>
      <p:sp>
        <p:nvSpPr>
          <p:cNvPr id="4" name="ตัวยึดหมายเลขภาพนิ่ง 3"/>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a:t>คลิกเพื่อแก้ไขลักษณะชื่อเรื่องต้นแบบ</a:t>
            </a:r>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9F9EF2E7-79E2-407C-974C-A351FBB0D016}" type="datetime1">
              <a:rPr lang="th-TH" smtClean="0"/>
              <a:t>07/09/66</a:t>
            </a:fld>
            <a:endParaRPr lang="th-TH"/>
          </a:p>
        </p:txBody>
      </p:sp>
      <p:sp>
        <p:nvSpPr>
          <p:cNvPr id="6" name="ตัวยึดท้ายกระดาษ 5"/>
          <p:cNvSpPr>
            <a:spLocks noGrp="1"/>
          </p:cNvSpPr>
          <p:nvPr>
            <p:ph type="ftr" sz="quarter" idx="11"/>
          </p:nvPr>
        </p:nvSpPr>
        <p:spPr/>
        <p:txBody>
          <a:bodyPr/>
          <a:lstStyle/>
          <a:p>
            <a:r>
              <a:rPr lang="en-US"/>
              <a:t>204453: Pattern Recognition</a:t>
            </a:r>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a:t>คลิกเพื่อแก้ไขลักษณะชื่อเรื่องต้นแบบ</a:t>
            </a:r>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4F2454A3-3980-46A7-93AB-C86D7E2F4592}" type="datetime1">
              <a:rPr lang="th-TH" smtClean="0"/>
              <a:t>07/09/66</a:t>
            </a:fld>
            <a:endParaRPr lang="th-TH"/>
          </a:p>
        </p:txBody>
      </p:sp>
      <p:sp>
        <p:nvSpPr>
          <p:cNvPr id="6" name="ตัวยึดท้ายกระดาษ 5"/>
          <p:cNvSpPr>
            <a:spLocks noGrp="1"/>
          </p:cNvSpPr>
          <p:nvPr>
            <p:ph type="ftr" sz="quarter" idx="11"/>
          </p:nvPr>
        </p:nvSpPr>
        <p:spPr/>
        <p:txBody>
          <a:bodyPr/>
          <a:lstStyle/>
          <a:p>
            <a:r>
              <a:rPr lang="en-US"/>
              <a:t>204453: Pattern Recognition</a:t>
            </a:r>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D8D69-A9D2-446E-8E03-76FECE134F73}" type="datetime1">
              <a:rPr lang="th-TH" smtClean="0"/>
              <a:t>07/09/66</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204453: Pattern Recognition</a:t>
            </a:r>
            <a:endParaRPr lang="th-TH"/>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CBBE1-314B-45E7-A14D-E54A756E973C}" type="slidenum">
              <a:rPr lang="th-TH" smtClean="0"/>
              <a:pPr/>
              <a:t>‹#›</a:t>
            </a:fld>
            <a:endParaRPr lang="th-T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BD7023-5F24-4868-930B-565A3524FD0A}"/>
              </a:ext>
            </a:extLst>
          </p:cNvPr>
          <p:cNvSpPr>
            <a:spLocks noGrp="1" noChangeArrowheads="1"/>
          </p:cNvSpPr>
          <p:nvPr>
            <p:ph type="title"/>
          </p:nvPr>
        </p:nvSpPr>
        <p:spPr bwMode="auto">
          <a:xfrm>
            <a:off x="457200" y="2286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057BE7-8D34-4D6E-94F4-AD0D6566E775}"/>
              </a:ext>
            </a:extLst>
          </p:cNvPr>
          <p:cNvSpPr>
            <a:spLocks noGrp="1" noChangeArrowheads="1"/>
          </p:cNvSpPr>
          <p:nvPr>
            <p:ph type="body" idx="1"/>
          </p:nvPr>
        </p:nvSpPr>
        <p:spPr bwMode="auto">
          <a:xfrm>
            <a:off x="381000" y="10668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37302CA-CECF-4850-9417-103DF32AE26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fld id="{E5244217-7FF2-4CFA-B450-DE839DA710EA}" type="datetime1">
              <a:rPr lang="th-TH" altLang="en-US" smtClean="0"/>
              <a:t>07/09/66</a:t>
            </a:fld>
            <a:endParaRPr lang="en-US" altLang="en-US"/>
          </a:p>
        </p:txBody>
      </p:sp>
      <p:sp>
        <p:nvSpPr>
          <p:cNvPr id="1029" name="Rectangle 5">
            <a:extLst>
              <a:ext uri="{FF2B5EF4-FFF2-40B4-BE49-F238E27FC236}">
                <a16:creationId xmlns:a16="http://schemas.microsoft.com/office/drawing/2014/main" id="{0F6F899D-2A84-40FF-A60A-5292A57A06E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r>
              <a:rPr lang="en-US" altLang="en-US"/>
              <a:t>204453: Pattern Recognition</a:t>
            </a:r>
          </a:p>
        </p:txBody>
      </p:sp>
      <p:sp>
        <p:nvSpPr>
          <p:cNvPr id="1030" name="Rectangle 6">
            <a:extLst>
              <a:ext uri="{FF2B5EF4-FFF2-40B4-BE49-F238E27FC236}">
                <a16:creationId xmlns:a16="http://schemas.microsoft.com/office/drawing/2014/main" id="{E94949DE-E139-49CC-8E0F-372D7F68BF0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D98D762D-F083-4CB5-9EF1-D8CB9CC99D69}" type="slidenum">
              <a:rPr lang="en-US" altLang="en-US"/>
              <a:pPr>
                <a:defRPr/>
              </a:pPr>
              <a:t>‹#›</a:t>
            </a:fld>
            <a:endParaRPr lang="en-US" altLang="en-US"/>
          </a:p>
        </p:txBody>
      </p:sp>
    </p:spTree>
    <p:extLst>
      <p:ext uri="{BB962C8B-B14F-4D97-AF65-F5344CB8AC3E}">
        <p14:creationId xmlns:p14="http://schemas.microsoft.com/office/powerpoint/2010/main" val="2223804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b="1" kern="1200">
          <a:solidFill>
            <a:srgbClr val="3333CC"/>
          </a:solidFill>
          <a:latin typeface="+mj-lt"/>
          <a:ea typeface="+mj-ea"/>
          <a:cs typeface="+mj-cs"/>
        </a:defRPr>
      </a:lvl1pPr>
      <a:lvl2pPr algn="ctr" rtl="0" eaLnBrk="0" fontAlgn="base" hangingPunct="0">
        <a:spcBef>
          <a:spcPct val="0"/>
        </a:spcBef>
        <a:spcAft>
          <a:spcPct val="0"/>
        </a:spcAft>
        <a:defRPr sz="4400" b="1">
          <a:solidFill>
            <a:srgbClr val="3333CC"/>
          </a:solidFill>
          <a:latin typeface="Arial" panose="020B0604020202020204" pitchFamily="34" charset="0"/>
        </a:defRPr>
      </a:lvl2pPr>
      <a:lvl3pPr algn="ctr" rtl="0" eaLnBrk="0" fontAlgn="base" hangingPunct="0">
        <a:spcBef>
          <a:spcPct val="0"/>
        </a:spcBef>
        <a:spcAft>
          <a:spcPct val="0"/>
        </a:spcAft>
        <a:defRPr sz="4400" b="1">
          <a:solidFill>
            <a:srgbClr val="3333CC"/>
          </a:solidFill>
          <a:latin typeface="Arial" panose="020B0604020202020204" pitchFamily="34" charset="0"/>
        </a:defRPr>
      </a:lvl3pPr>
      <a:lvl4pPr algn="ctr" rtl="0" eaLnBrk="0" fontAlgn="base" hangingPunct="0">
        <a:spcBef>
          <a:spcPct val="0"/>
        </a:spcBef>
        <a:spcAft>
          <a:spcPct val="0"/>
        </a:spcAft>
        <a:defRPr sz="4400" b="1">
          <a:solidFill>
            <a:srgbClr val="3333CC"/>
          </a:solidFill>
          <a:latin typeface="Arial" panose="020B0604020202020204" pitchFamily="34" charset="0"/>
        </a:defRPr>
      </a:lvl4pPr>
      <a:lvl5pPr algn="ctr" rtl="0" eaLnBrk="0" fontAlgn="base" hangingPunct="0">
        <a:spcBef>
          <a:spcPct val="0"/>
        </a:spcBef>
        <a:spcAft>
          <a:spcPct val="0"/>
        </a:spcAft>
        <a:defRPr sz="4400" b="1">
          <a:solidFill>
            <a:srgbClr val="3333CC"/>
          </a:solidFill>
          <a:latin typeface="Arial" panose="020B0604020202020204" pitchFamily="34" charset="0"/>
        </a:defRPr>
      </a:lvl5pPr>
      <a:lvl6pPr marL="457200" algn="ctr" rtl="0" fontAlgn="base">
        <a:spcBef>
          <a:spcPct val="0"/>
        </a:spcBef>
        <a:spcAft>
          <a:spcPct val="0"/>
        </a:spcAft>
        <a:defRPr sz="4400" b="1">
          <a:solidFill>
            <a:srgbClr val="3333CC"/>
          </a:solidFill>
          <a:latin typeface="Arial" panose="020B0604020202020204" pitchFamily="34" charset="0"/>
        </a:defRPr>
      </a:lvl6pPr>
      <a:lvl7pPr marL="914400" algn="ctr" rtl="0" fontAlgn="base">
        <a:spcBef>
          <a:spcPct val="0"/>
        </a:spcBef>
        <a:spcAft>
          <a:spcPct val="0"/>
        </a:spcAft>
        <a:defRPr sz="4400" b="1">
          <a:solidFill>
            <a:srgbClr val="3333CC"/>
          </a:solidFill>
          <a:latin typeface="Arial" panose="020B0604020202020204" pitchFamily="34" charset="0"/>
        </a:defRPr>
      </a:lvl7pPr>
      <a:lvl8pPr marL="1371600" algn="ctr" rtl="0" fontAlgn="base">
        <a:spcBef>
          <a:spcPct val="0"/>
        </a:spcBef>
        <a:spcAft>
          <a:spcPct val="0"/>
        </a:spcAft>
        <a:defRPr sz="4400" b="1">
          <a:solidFill>
            <a:srgbClr val="3333CC"/>
          </a:solidFill>
          <a:latin typeface="Arial" panose="020B0604020202020204" pitchFamily="34" charset="0"/>
        </a:defRPr>
      </a:lvl8pPr>
      <a:lvl9pPr marL="1828800" algn="ctr" rtl="0" fontAlgn="base">
        <a:spcBef>
          <a:spcPct val="0"/>
        </a:spcBef>
        <a:spcAft>
          <a:spcPct val="0"/>
        </a:spcAft>
        <a:defRPr sz="4400" b="1">
          <a:solidFill>
            <a:srgbClr val="3333CC"/>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946647"/>
          </a:xfrm>
        </p:spPr>
        <p:txBody>
          <a:bodyPr>
            <a:noAutofit/>
          </a:bodyPr>
          <a:lstStyle/>
          <a:p>
            <a:r>
              <a:rPr lang="en-US" sz="3600" dirty="0"/>
              <a:t>Pattern Recognition</a:t>
            </a:r>
            <a:br>
              <a:rPr lang="en-US" sz="3600" dirty="0"/>
            </a:br>
            <a:r>
              <a:rPr lang="en-US" sz="3200" dirty="0"/>
              <a:t>Association Rules and Rule-based Classifiers</a:t>
            </a:r>
            <a:endParaRPr lang="th-TH" sz="3600" dirty="0"/>
          </a:p>
        </p:txBody>
      </p:sp>
      <p:sp>
        <p:nvSpPr>
          <p:cNvPr id="3" name="ชื่อเรื่องรอง 2"/>
          <p:cNvSpPr>
            <a:spLocks noGrp="1"/>
          </p:cNvSpPr>
          <p:nvPr>
            <p:ph type="subTitle" idx="1"/>
          </p:nvPr>
        </p:nvSpPr>
        <p:spPr>
          <a:xfrm>
            <a:off x="1371600" y="4509120"/>
            <a:ext cx="6400800" cy="1752600"/>
          </a:xfrm>
        </p:spPr>
        <p:txBody>
          <a:bodyPr>
            <a:normAutofit fontScale="85000" lnSpcReduction="20000"/>
          </a:bodyPr>
          <a:lstStyle/>
          <a:p>
            <a:r>
              <a:rPr lang="en-US"/>
              <a:t>Chumphol Bunkhumpornpat</a:t>
            </a:r>
            <a:endParaRPr lang="en-US" dirty="0"/>
          </a:p>
          <a:p>
            <a:r>
              <a:rPr lang="en-US" dirty="0"/>
              <a:t>Department of Computer Science</a:t>
            </a:r>
          </a:p>
          <a:p>
            <a:r>
              <a:rPr lang="en-US" dirty="0"/>
              <a:t>Faculty of Science</a:t>
            </a:r>
          </a:p>
          <a:p>
            <a:r>
              <a:rPr lang="en-US" dirty="0"/>
              <a:t>Chiang Mai University</a:t>
            </a:r>
            <a:endParaRPr lang="th-TH" dirty="0"/>
          </a:p>
        </p:txBody>
      </p:sp>
      <p:pic>
        <p:nvPicPr>
          <p:cNvPr id="4" name="รูปภาพ 3" descr="logo.jpg"/>
          <p:cNvPicPr>
            <a:picLocks noChangeAspect="1"/>
          </p:cNvPicPr>
          <p:nvPr/>
        </p:nvPicPr>
        <p:blipFill>
          <a:blip r:embed="rId3" cstate="print"/>
          <a:stretch>
            <a:fillRect/>
          </a:stretch>
        </p:blipFill>
        <p:spPr>
          <a:xfrm>
            <a:off x="3762375" y="404664"/>
            <a:ext cx="1619250" cy="1619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10;&#10;Description automatically generated">
            <a:extLst>
              <a:ext uri="{FF2B5EF4-FFF2-40B4-BE49-F238E27FC236}">
                <a16:creationId xmlns:a16="http://schemas.microsoft.com/office/drawing/2014/main" id="{1C285C91-224E-4B1E-9993-B202CAA66F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8" y="1199448"/>
            <a:ext cx="8963025" cy="4459104"/>
          </a:xfrm>
          <a:noFill/>
        </p:spPr>
      </p:pic>
      <p:sp>
        <p:nvSpPr>
          <p:cNvPr id="5" name="Slide Number Placeholder 4" hidden="1">
            <a:extLst>
              <a:ext uri="{FF2B5EF4-FFF2-40B4-BE49-F238E27FC236}">
                <a16:creationId xmlns:a16="http://schemas.microsoft.com/office/drawing/2014/main" id="{12FCB6E0-2A40-448C-A10F-F5DC45C6F1C9}"/>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10</a:t>
            </a:fld>
            <a:endParaRPr lang="th-TH"/>
          </a:p>
        </p:txBody>
      </p:sp>
    </p:spTree>
    <p:extLst>
      <p:ext uri="{BB962C8B-B14F-4D97-AF65-F5344CB8AC3E}">
        <p14:creationId xmlns:p14="http://schemas.microsoft.com/office/powerpoint/2010/main" val="329839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10;&#10;Description automatically generated">
            <a:extLst>
              <a:ext uri="{FF2B5EF4-FFF2-40B4-BE49-F238E27FC236}">
                <a16:creationId xmlns:a16="http://schemas.microsoft.com/office/drawing/2014/main" id="{036B58EC-EE87-40BE-A486-A92A1F2713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8" y="1289078"/>
            <a:ext cx="8963025" cy="4279844"/>
          </a:xfrm>
          <a:noFill/>
        </p:spPr>
      </p:pic>
      <p:sp>
        <p:nvSpPr>
          <p:cNvPr id="5" name="Slide Number Placeholder 4" hidden="1">
            <a:extLst>
              <a:ext uri="{FF2B5EF4-FFF2-40B4-BE49-F238E27FC236}">
                <a16:creationId xmlns:a16="http://schemas.microsoft.com/office/drawing/2014/main" id="{DB2081CE-FF63-4D72-8705-B19307AF3E4A}"/>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11</a:t>
            </a:fld>
            <a:endParaRPr lang="th-TH"/>
          </a:p>
        </p:txBody>
      </p:sp>
    </p:spTree>
    <p:extLst>
      <p:ext uri="{BB962C8B-B14F-4D97-AF65-F5344CB8AC3E}">
        <p14:creationId xmlns:p14="http://schemas.microsoft.com/office/powerpoint/2010/main" val="145333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graphical user interface&#10;&#10;Description automatically generated">
            <a:extLst>
              <a:ext uri="{FF2B5EF4-FFF2-40B4-BE49-F238E27FC236}">
                <a16:creationId xmlns:a16="http://schemas.microsoft.com/office/drawing/2014/main" id="{E988A25A-3319-41B5-ACAB-D674C38EE6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0488" y="247127"/>
            <a:ext cx="8963025" cy="6363747"/>
          </a:xfrm>
          <a:noFill/>
        </p:spPr>
      </p:pic>
      <p:sp>
        <p:nvSpPr>
          <p:cNvPr id="5" name="Slide Number Placeholder 4" hidden="1">
            <a:extLst>
              <a:ext uri="{FF2B5EF4-FFF2-40B4-BE49-F238E27FC236}">
                <a16:creationId xmlns:a16="http://schemas.microsoft.com/office/drawing/2014/main" id="{AEEA8C60-C6C8-45B8-95E8-AD57398042A2}"/>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12</a:t>
            </a:fld>
            <a:endParaRPr lang="th-TH"/>
          </a:p>
        </p:txBody>
      </p:sp>
    </p:spTree>
    <p:extLst>
      <p:ext uri="{BB962C8B-B14F-4D97-AF65-F5344CB8AC3E}">
        <p14:creationId xmlns:p14="http://schemas.microsoft.com/office/powerpoint/2010/main" val="162765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9A59144-F04F-1CD0-AA71-225F86B205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1470"/>
            <a:ext cx="9144000" cy="6195060"/>
          </a:xfrm>
        </p:spPr>
      </p:pic>
    </p:spTree>
    <p:extLst>
      <p:ext uri="{BB962C8B-B14F-4D97-AF65-F5344CB8AC3E}">
        <p14:creationId xmlns:p14="http://schemas.microsoft.com/office/powerpoint/2010/main" val="76448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E320166-5AA2-E2E7-E7AB-04AB21B8F5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71500"/>
            <a:ext cx="9144001" cy="5715001"/>
          </a:xfrm>
        </p:spPr>
      </p:pic>
    </p:spTree>
    <p:extLst>
      <p:ext uri="{BB962C8B-B14F-4D97-AF65-F5344CB8AC3E}">
        <p14:creationId xmlns:p14="http://schemas.microsoft.com/office/powerpoint/2010/main" val="424185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63CD-BED2-DFFC-BE89-A88D89FA8E8B}"/>
              </a:ext>
            </a:extLst>
          </p:cNvPr>
          <p:cNvSpPr>
            <a:spLocks noGrp="1"/>
          </p:cNvSpPr>
          <p:nvPr>
            <p:ph type="title"/>
          </p:nvPr>
        </p:nvSpPr>
        <p:spPr>
          <a:xfrm>
            <a:off x="722313" y="4406900"/>
            <a:ext cx="7772400" cy="1362075"/>
          </a:xfrm>
        </p:spPr>
        <p:txBody>
          <a:bodyPr anchor="t">
            <a:normAutofit/>
          </a:bodyPr>
          <a:lstStyle/>
          <a:p>
            <a:r>
              <a:rPr lang="en-US" dirty="0" err="1"/>
              <a:t>Apriori</a:t>
            </a:r>
            <a:r>
              <a:rPr lang="en-US" dirty="0"/>
              <a:t> Algorithm</a:t>
            </a:r>
          </a:p>
        </p:txBody>
      </p:sp>
    </p:spTree>
    <p:extLst>
      <p:ext uri="{BB962C8B-B14F-4D97-AF65-F5344CB8AC3E}">
        <p14:creationId xmlns:p14="http://schemas.microsoft.com/office/powerpoint/2010/main" val="43143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E2A90C-B7F9-25D1-4774-62D0999AD3FB}"/>
              </a:ext>
            </a:extLst>
          </p:cNvPr>
          <p:cNvSpPr>
            <a:spLocks noGrp="1"/>
          </p:cNvSpPr>
          <p:nvPr>
            <p:ph type="title"/>
          </p:nvPr>
        </p:nvSpPr>
        <p:spPr>
          <a:xfrm>
            <a:off x="457200" y="274638"/>
            <a:ext cx="8229600" cy="1143000"/>
          </a:xfrm>
        </p:spPr>
        <p:txBody>
          <a:bodyPr/>
          <a:lstStyle/>
          <a:p>
            <a:r>
              <a:rPr lang="en-US" dirty="0"/>
              <a:t>Itemset</a:t>
            </a:r>
          </a:p>
        </p:txBody>
      </p:sp>
      <p:sp>
        <p:nvSpPr>
          <p:cNvPr id="12" name="Content Placeholder 2">
            <a:extLst>
              <a:ext uri="{FF2B5EF4-FFF2-40B4-BE49-F238E27FC236}">
                <a16:creationId xmlns:a16="http://schemas.microsoft.com/office/drawing/2014/main" id="{CA8497C7-3F12-65C0-D20C-37A23723C1BB}"/>
              </a:ext>
            </a:extLst>
          </p:cNvPr>
          <p:cNvSpPr>
            <a:spLocks noGrp="1"/>
          </p:cNvSpPr>
          <p:nvPr>
            <p:ph idx="1"/>
          </p:nvPr>
        </p:nvSpPr>
        <p:spPr>
          <a:xfrm>
            <a:off x="457200" y="1600200"/>
            <a:ext cx="8229600" cy="4525963"/>
          </a:xfrm>
        </p:spPr>
        <p:txBody>
          <a:bodyPr/>
          <a:lstStyle/>
          <a:p>
            <a:r>
              <a:rPr lang="en-US" dirty="0"/>
              <a:t>A set of items together is called an </a:t>
            </a:r>
            <a:r>
              <a:rPr lang="en-US" b="1" dirty="0"/>
              <a:t>itemset</a:t>
            </a:r>
            <a:r>
              <a:rPr lang="en-US" dirty="0"/>
              <a:t>.</a:t>
            </a:r>
          </a:p>
          <a:p>
            <a:r>
              <a:rPr lang="en-US" dirty="0"/>
              <a:t>If any itemset has k-items it is called </a:t>
            </a:r>
            <a:br>
              <a:rPr lang="en-US" dirty="0"/>
            </a:br>
            <a:r>
              <a:rPr lang="en-US" dirty="0"/>
              <a:t>a </a:t>
            </a:r>
            <a:r>
              <a:rPr lang="en-US" b="1" dirty="0"/>
              <a:t>k-itemset</a:t>
            </a:r>
            <a:r>
              <a:rPr lang="en-US" dirty="0"/>
              <a:t>.</a:t>
            </a:r>
          </a:p>
          <a:p>
            <a:r>
              <a:rPr lang="en-US" dirty="0"/>
              <a:t>An itemset that occurs frequently is called </a:t>
            </a:r>
            <a:br>
              <a:rPr lang="en-US" dirty="0"/>
            </a:br>
            <a:r>
              <a:rPr lang="en-US" dirty="0"/>
              <a:t>a </a:t>
            </a:r>
            <a:r>
              <a:rPr lang="en-US" b="1" dirty="0"/>
              <a:t>frequent itemset</a:t>
            </a:r>
            <a:r>
              <a:rPr lang="en-US" dirty="0"/>
              <a:t>.</a:t>
            </a:r>
          </a:p>
          <a:p>
            <a:r>
              <a:rPr lang="en-US" dirty="0"/>
              <a:t>frequent itemset mining is a data mining technique to identify the items that often occur together.</a:t>
            </a:r>
          </a:p>
          <a:p>
            <a:endParaRPr lang="en-US" dirty="0"/>
          </a:p>
        </p:txBody>
      </p:sp>
      <p:sp>
        <p:nvSpPr>
          <p:cNvPr id="4" name="Footer Placeholder 3">
            <a:extLst>
              <a:ext uri="{FF2B5EF4-FFF2-40B4-BE49-F238E27FC236}">
                <a16:creationId xmlns:a16="http://schemas.microsoft.com/office/drawing/2014/main" id="{33476C82-00E3-ADA6-895A-35EF019B714F}"/>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204453: Pattern Recognition</a:t>
            </a:r>
            <a:endParaRPr lang="th-TH"/>
          </a:p>
        </p:txBody>
      </p:sp>
      <p:sp>
        <p:nvSpPr>
          <p:cNvPr id="5" name="Slide Number Placeholder 4">
            <a:extLst>
              <a:ext uri="{FF2B5EF4-FFF2-40B4-BE49-F238E27FC236}">
                <a16:creationId xmlns:a16="http://schemas.microsoft.com/office/drawing/2014/main" id="{13917E47-B3EC-687C-7C17-2C406650220A}"/>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1DCBBE1-314B-45E7-A14D-E54A756E973C}" type="slidenum">
              <a:rPr lang="th-TH" smtClean="0"/>
              <a:pPr>
                <a:spcAft>
                  <a:spcPts val="600"/>
                </a:spcAft>
              </a:pPr>
              <a:t>16</a:t>
            </a:fld>
            <a:endParaRPr lang="th-TH"/>
          </a:p>
        </p:txBody>
      </p:sp>
    </p:spTree>
    <p:extLst>
      <p:ext uri="{BB962C8B-B14F-4D97-AF65-F5344CB8AC3E}">
        <p14:creationId xmlns:p14="http://schemas.microsoft.com/office/powerpoint/2010/main" val="383381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6A86-0C18-A3EE-2E8F-F5149AFF85BE}"/>
              </a:ext>
            </a:extLst>
          </p:cNvPr>
          <p:cNvSpPr>
            <a:spLocks noGrp="1"/>
          </p:cNvSpPr>
          <p:nvPr>
            <p:ph type="title"/>
          </p:nvPr>
        </p:nvSpPr>
        <p:spPr/>
        <p:txBody>
          <a:bodyPr/>
          <a:lstStyle/>
          <a:p>
            <a:r>
              <a:rPr lang="en-US" dirty="0"/>
              <a:t>Frequent Itemset</a:t>
            </a:r>
          </a:p>
        </p:txBody>
      </p:sp>
      <p:sp>
        <p:nvSpPr>
          <p:cNvPr id="3" name="Content Placeholder 2">
            <a:extLst>
              <a:ext uri="{FF2B5EF4-FFF2-40B4-BE49-F238E27FC236}">
                <a16:creationId xmlns:a16="http://schemas.microsoft.com/office/drawing/2014/main" id="{E78F79A5-807F-C814-C049-C13591A99F1F}"/>
              </a:ext>
            </a:extLst>
          </p:cNvPr>
          <p:cNvSpPr>
            <a:spLocks noGrp="1"/>
          </p:cNvSpPr>
          <p:nvPr>
            <p:ph idx="1"/>
          </p:nvPr>
        </p:nvSpPr>
        <p:spPr/>
        <p:txBody>
          <a:bodyPr/>
          <a:lstStyle/>
          <a:p>
            <a:r>
              <a:rPr lang="en-US" dirty="0"/>
              <a:t>A set of items is called </a:t>
            </a:r>
            <a:r>
              <a:rPr lang="en-US" b="1" dirty="0"/>
              <a:t>frequent</a:t>
            </a:r>
            <a:r>
              <a:rPr lang="en-US" dirty="0"/>
              <a:t> if it satisfies a minimum threshold value for support and confidence. </a:t>
            </a:r>
          </a:p>
          <a:p>
            <a:r>
              <a:rPr lang="en-US" b="1" dirty="0"/>
              <a:t>Support</a:t>
            </a:r>
            <a:r>
              <a:rPr lang="en-US" dirty="0"/>
              <a:t> shows transactions with items purchased together in a single transaction.</a:t>
            </a:r>
          </a:p>
          <a:p>
            <a:r>
              <a:rPr lang="en-US" b="1" dirty="0"/>
              <a:t>Confidence</a:t>
            </a:r>
            <a:r>
              <a:rPr lang="en-US" dirty="0"/>
              <a:t> shows transactions where the items are purchased one after the other.</a:t>
            </a:r>
          </a:p>
        </p:txBody>
      </p:sp>
      <p:sp>
        <p:nvSpPr>
          <p:cNvPr id="4" name="Footer Placeholder 3">
            <a:extLst>
              <a:ext uri="{FF2B5EF4-FFF2-40B4-BE49-F238E27FC236}">
                <a16:creationId xmlns:a16="http://schemas.microsoft.com/office/drawing/2014/main" id="{716D1B31-C939-2D96-26C6-09E861F3EAC7}"/>
              </a:ext>
            </a:extLst>
          </p:cNvPr>
          <p:cNvSpPr>
            <a:spLocks noGrp="1"/>
          </p:cNvSpPr>
          <p:nvPr>
            <p:ph type="ftr" sz="quarter" idx="11"/>
          </p:nvPr>
        </p:nvSpPr>
        <p:spPr/>
        <p:txBody>
          <a:bodyPr/>
          <a:lstStyle/>
          <a:p>
            <a:r>
              <a:rPr lang="en-US"/>
              <a:t>204453: Pattern Recognition</a:t>
            </a:r>
            <a:endParaRPr lang="th-TH" dirty="0"/>
          </a:p>
        </p:txBody>
      </p:sp>
      <p:sp>
        <p:nvSpPr>
          <p:cNvPr id="5" name="Slide Number Placeholder 4">
            <a:extLst>
              <a:ext uri="{FF2B5EF4-FFF2-40B4-BE49-F238E27FC236}">
                <a16:creationId xmlns:a16="http://schemas.microsoft.com/office/drawing/2014/main" id="{AB1E4AA0-A624-886D-43C1-ED99881E7767}"/>
              </a:ext>
            </a:extLst>
          </p:cNvPr>
          <p:cNvSpPr>
            <a:spLocks noGrp="1"/>
          </p:cNvSpPr>
          <p:nvPr>
            <p:ph type="sldNum" sz="quarter" idx="12"/>
          </p:nvPr>
        </p:nvSpPr>
        <p:spPr/>
        <p:txBody>
          <a:bodyPr/>
          <a:lstStyle/>
          <a:p>
            <a:fld id="{61DCBBE1-314B-45E7-A14D-E54A756E973C}" type="slidenum">
              <a:rPr lang="th-TH" smtClean="0"/>
              <a:pPr/>
              <a:t>17</a:t>
            </a:fld>
            <a:endParaRPr lang="th-TH" dirty="0"/>
          </a:p>
        </p:txBody>
      </p:sp>
    </p:spTree>
    <p:extLst>
      <p:ext uri="{BB962C8B-B14F-4D97-AF65-F5344CB8AC3E}">
        <p14:creationId xmlns:p14="http://schemas.microsoft.com/office/powerpoint/2010/main" val="421096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1DA7-D5B1-052F-0925-302C76F4565B}"/>
              </a:ext>
            </a:extLst>
          </p:cNvPr>
          <p:cNvSpPr>
            <a:spLocks noGrp="1"/>
          </p:cNvSpPr>
          <p:nvPr>
            <p:ph type="title"/>
          </p:nvPr>
        </p:nvSpPr>
        <p:spPr/>
        <p:txBody>
          <a:bodyPr>
            <a:normAutofit fontScale="90000"/>
          </a:bodyPr>
          <a:lstStyle/>
          <a:p>
            <a:r>
              <a:rPr lang="en-US" dirty="0"/>
              <a:t>computer </a:t>
            </a:r>
            <a:r>
              <a:rPr lang="en-US" dirty="0">
                <a:sym typeface="Symbol" panose="05050102010706020507" pitchFamily="18" charset="2"/>
              </a:rPr>
              <a:t></a:t>
            </a:r>
            <a:r>
              <a:rPr lang="en-US" dirty="0"/>
              <a:t> antivirus</a:t>
            </a:r>
            <a:br>
              <a:rPr lang="en-US" dirty="0"/>
            </a:br>
            <a:r>
              <a:rPr lang="en-US" dirty="0"/>
              <a:t>[support = 2%, confidence = 60%]</a:t>
            </a:r>
          </a:p>
        </p:txBody>
      </p:sp>
      <p:sp>
        <p:nvSpPr>
          <p:cNvPr id="3" name="Content Placeholder 2">
            <a:extLst>
              <a:ext uri="{FF2B5EF4-FFF2-40B4-BE49-F238E27FC236}">
                <a16:creationId xmlns:a16="http://schemas.microsoft.com/office/drawing/2014/main" id="{555C2196-644D-4CE1-7E0E-A186C8F2409D}"/>
              </a:ext>
            </a:extLst>
          </p:cNvPr>
          <p:cNvSpPr>
            <a:spLocks noGrp="1"/>
          </p:cNvSpPr>
          <p:nvPr>
            <p:ph idx="1"/>
          </p:nvPr>
        </p:nvSpPr>
        <p:spPr>
          <a:xfrm>
            <a:off x="457200" y="1960240"/>
            <a:ext cx="8229600" cy="3773016"/>
          </a:xfrm>
        </p:spPr>
        <p:txBody>
          <a:bodyPr/>
          <a:lstStyle/>
          <a:p>
            <a:r>
              <a:rPr lang="en-US" dirty="0"/>
              <a:t>A support of 2% for this rule means that 2% of all the transactions under analysis show that computer and antivirus software are purchased together.</a:t>
            </a:r>
          </a:p>
          <a:p>
            <a:r>
              <a:rPr lang="en-US" dirty="0"/>
              <a:t>A confidence of 60% means that 60% of the customers who purchased a computer also bought the software.</a:t>
            </a:r>
          </a:p>
        </p:txBody>
      </p:sp>
      <p:sp>
        <p:nvSpPr>
          <p:cNvPr id="4" name="Footer Placeholder 3">
            <a:extLst>
              <a:ext uri="{FF2B5EF4-FFF2-40B4-BE49-F238E27FC236}">
                <a16:creationId xmlns:a16="http://schemas.microsoft.com/office/drawing/2014/main" id="{23B9FEB5-1BB6-B8F2-4E3B-5E5F9160E728}"/>
              </a:ext>
            </a:extLst>
          </p:cNvPr>
          <p:cNvSpPr>
            <a:spLocks noGrp="1"/>
          </p:cNvSpPr>
          <p:nvPr>
            <p:ph type="ftr" sz="quarter" idx="11"/>
          </p:nvPr>
        </p:nvSpPr>
        <p:spPr/>
        <p:txBody>
          <a:bodyPr/>
          <a:lstStyle/>
          <a:p>
            <a:r>
              <a:rPr lang="en-US"/>
              <a:t>204453: Pattern Recognition</a:t>
            </a:r>
            <a:endParaRPr lang="th-TH" dirty="0"/>
          </a:p>
        </p:txBody>
      </p:sp>
      <p:sp>
        <p:nvSpPr>
          <p:cNvPr id="5" name="Slide Number Placeholder 4">
            <a:extLst>
              <a:ext uri="{FF2B5EF4-FFF2-40B4-BE49-F238E27FC236}">
                <a16:creationId xmlns:a16="http://schemas.microsoft.com/office/drawing/2014/main" id="{B08375B1-2B7F-08B1-720B-A163F5B11EF6}"/>
              </a:ext>
            </a:extLst>
          </p:cNvPr>
          <p:cNvSpPr>
            <a:spLocks noGrp="1"/>
          </p:cNvSpPr>
          <p:nvPr>
            <p:ph type="sldNum" sz="quarter" idx="12"/>
          </p:nvPr>
        </p:nvSpPr>
        <p:spPr/>
        <p:txBody>
          <a:bodyPr/>
          <a:lstStyle/>
          <a:p>
            <a:fld id="{61DCBBE1-314B-45E7-A14D-E54A756E973C}" type="slidenum">
              <a:rPr lang="th-TH" smtClean="0"/>
              <a:pPr/>
              <a:t>18</a:t>
            </a:fld>
            <a:endParaRPr lang="th-TH" dirty="0"/>
          </a:p>
        </p:txBody>
      </p:sp>
    </p:spTree>
    <p:extLst>
      <p:ext uri="{BB962C8B-B14F-4D97-AF65-F5344CB8AC3E}">
        <p14:creationId xmlns:p14="http://schemas.microsoft.com/office/powerpoint/2010/main" val="100712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B06CC433-B2B1-D729-2276-352BE1D126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36405"/>
            <a:ext cx="8229600" cy="2653553"/>
          </a:xfrm>
          <a:noFill/>
        </p:spPr>
      </p:pic>
    </p:spTree>
    <p:extLst>
      <p:ext uri="{BB962C8B-B14F-4D97-AF65-F5344CB8AC3E}">
        <p14:creationId xmlns:p14="http://schemas.microsoft.com/office/powerpoint/2010/main" val="288155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a:t>Outline</a:t>
            </a:r>
            <a:endParaRPr lang="th-TH" dirty="0"/>
          </a:p>
        </p:txBody>
      </p:sp>
      <p:sp>
        <p:nvSpPr>
          <p:cNvPr id="3" name="ตัวยึดเนื้อหา 2"/>
          <p:cNvSpPr>
            <a:spLocks noGrp="1"/>
          </p:cNvSpPr>
          <p:nvPr>
            <p:ph idx="1"/>
          </p:nvPr>
        </p:nvSpPr>
        <p:spPr/>
        <p:txBody>
          <a:bodyPr>
            <a:normAutofit/>
          </a:bodyPr>
          <a:lstStyle/>
          <a:p>
            <a:r>
              <a:rPr lang="en-US" dirty="0"/>
              <a:t>Market Basket Analysis</a:t>
            </a:r>
          </a:p>
          <a:p>
            <a:r>
              <a:rPr lang="en-US" dirty="0"/>
              <a:t>Association Rules</a:t>
            </a:r>
          </a:p>
          <a:p>
            <a:r>
              <a:rPr lang="en-US" dirty="0" err="1"/>
              <a:t>Apriori</a:t>
            </a:r>
            <a:r>
              <a:rPr lang="en-US" dirty="0"/>
              <a:t> Algorithm</a:t>
            </a:r>
          </a:p>
          <a:p>
            <a:r>
              <a:rPr lang="en-US" dirty="0"/>
              <a:t>Rule-based Classifiers</a:t>
            </a:r>
          </a:p>
        </p:txBody>
      </p:sp>
      <p:sp>
        <p:nvSpPr>
          <p:cNvPr id="6" name="ตัวยึดท้ายกระดาษ 5"/>
          <p:cNvSpPr>
            <a:spLocks noGrp="1"/>
          </p:cNvSpPr>
          <p:nvPr>
            <p:ph type="ftr" sz="quarter" idx="11"/>
          </p:nvPr>
        </p:nvSpPr>
        <p:spPr>
          <a:xfrm>
            <a:off x="467544" y="6356350"/>
            <a:ext cx="8208912" cy="365125"/>
          </a:xfrm>
        </p:spPr>
        <p:txBody>
          <a:bodyPr/>
          <a:lstStyle/>
          <a:p>
            <a:r>
              <a:rPr lang="en-US" sz="1400" dirty="0"/>
              <a:t>204453: Pattern Recognition</a:t>
            </a:r>
            <a:endParaRPr lang="th-TH" sz="1400" dirty="0"/>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z="2000" smtClean="0"/>
              <a:pPr/>
              <a:t>2</a:t>
            </a:fld>
            <a:endParaRPr lang="th-TH"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BD44-2D2C-4468-819F-15635DF34D35}"/>
              </a:ext>
            </a:extLst>
          </p:cNvPr>
          <p:cNvSpPr>
            <a:spLocks noGrp="1"/>
          </p:cNvSpPr>
          <p:nvPr>
            <p:ph type="title"/>
          </p:nvPr>
        </p:nvSpPr>
        <p:spPr>
          <a:xfrm>
            <a:off x="457200" y="274638"/>
            <a:ext cx="8229600" cy="1143000"/>
          </a:xfrm>
        </p:spPr>
        <p:txBody>
          <a:bodyPr anchor="ctr">
            <a:normAutofit/>
          </a:bodyPr>
          <a:lstStyle/>
          <a:p>
            <a:r>
              <a:rPr lang="en-US" dirty="0"/>
              <a:t>Dataset</a:t>
            </a:r>
          </a:p>
        </p:txBody>
      </p:sp>
      <p:pic>
        <p:nvPicPr>
          <p:cNvPr id="7" name="Content Placeholder 6" descr="Table&#10;&#10;Description automatically generated">
            <a:extLst>
              <a:ext uri="{FF2B5EF4-FFF2-40B4-BE49-F238E27FC236}">
                <a16:creationId xmlns:a16="http://schemas.microsoft.com/office/drawing/2014/main" id="{F3371684-E085-4EFE-914D-C405F6311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7503"/>
            <a:ext cx="8229600" cy="3991356"/>
          </a:xfrm>
          <a:noFill/>
        </p:spPr>
      </p:pic>
      <p:sp>
        <p:nvSpPr>
          <p:cNvPr id="4" name="Footer Placeholder 3">
            <a:extLst>
              <a:ext uri="{FF2B5EF4-FFF2-40B4-BE49-F238E27FC236}">
                <a16:creationId xmlns:a16="http://schemas.microsoft.com/office/drawing/2014/main" id="{0C1B0DAC-5700-4642-A591-F1283D663B0B}"/>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204453: Pattern Recognition</a:t>
            </a:r>
            <a:endParaRPr lang="th-TH"/>
          </a:p>
        </p:txBody>
      </p:sp>
      <p:sp>
        <p:nvSpPr>
          <p:cNvPr id="5" name="Slide Number Placeholder 4">
            <a:extLst>
              <a:ext uri="{FF2B5EF4-FFF2-40B4-BE49-F238E27FC236}">
                <a16:creationId xmlns:a16="http://schemas.microsoft.com/office/drawing/2014/main" id="{80A5CF4E-67BD-4A64-ABF3-EE3527196CD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1DCBBE1-314B-45E7-A14D-E54A756E973C}" type="slidenum">
              <a:rPr lang="th-TH" smtClean="0"/>
              <a:pPr>
                <a:spcAft>
                  <a:spcPts val="600"/>
                </a:spcAft>
              </a:pPr>
              <a:t>20</a:t>
            </a:fld>
            <a:endParaRPr lang="th-TH"/>
          </a:p>
        </p:txBody>
      </p:sp>
    </p:spTree>
    <p:extLst>
      <p:ext uri="{BB962C8B-B14F-4D97-AF65-F5344CB8AC3E}">
        <p14:creationId xmlns:p14="http://schemas.microsoft.com/office/powerpoint/2010/main" val="38566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16DF-D55A-34AA-309D-FF9F713740E5}"/>
              </a:ext>
            </a:extLst>
          </p:cNvPr>
          <p:cNvSpPr>
            <a:spLocks noGrp="1"/>
          </p:cNvSpPr>
          <p:nvPr>
            <p:ph type="title"/>
          </p:nvPr>
        </p:nvSpPr>
        <p:spPr/>
        <p:txBody>
          <a:bodyPr/>
          <a:lstStyle/>
          <a:p>
            <a:r>
              <a:rPr lang="en-US" dirty="0" err="1"/>
              <a:t>Apriori</a:t>
            </a:r>
            <a:r>
              <a:rPr lang="en-US" dirty="0"/>
              <a:t> Algorithm</a:t>
            </a:r>
          </a:p>
        </p:txBody>
      </p:sp>
      <p:sp>
        <p:nvSpPr>
          <p:cNvPr id="3" name="Content Placeholder 2">
            <a:extLst>
              <a:ext uri="{FF2B5EF4-FFF2-40B4-BE49-F238E27FC236}">
                <a16:creationId xmlns:a16="http://schemas.microsoft.com/office/drawing/2014/main" id="{149BEF14-FF96-0719-FA25-AE5219E9260C}"/>
              </a:ext>
            </a:extLst>
          </p:cNvPr>
          <p:cNvSpPr>
            <a:spLocks noGrp="1"/>
          </p:cNvSpPr>
          <p:nvPr>
            <p:ph idx="1"/>
          </p:nvPr>
        </p:nvSpPr>
        <p:spPr/>
        <p:txBody>
          <a:bodyPr>
            <a:normAutofit lnSpcReduction="10000"/>
          </a:bodyPr>
          <a:lstStyle/>
          <a:p>
            <a:pPr marL="514350" indent="-514350">
              <a:buFont typeface="+mj-lt"/>
              <a:buAutoNum type="arabicPeriod"/>
            </a:pPr>
            <a:r>
              <a:rPr lang="en-US" b="1" dirty="0"/>
              <a:t>Join Step: </a:t>
            </a:r>
            <a:r>
              <a:rPr lang="en-US" dirty="0"/>
              <a:t>This step generates (</a:t>
            </a:r>
            <a:r>
              <a:rPr lang="en-US" dirty="0" err="1"/>
              <a:t>K+1</a:t>
            </a:r>
            <a:r>
              <a:rPr lang="en-US" dirty="0"/>
              <a:t>) itemset from K-</a:t>
            </a:r>
            <a:r>
              <a:rPr lang="en-US" dirty="0" err="1"/>
              <a:t>itemsets</a:t>
            </a:r>
            <a:r>
              <a:rPr lang="en-US" dirty="0"/>
              <a:t> by joining each item with itself.</a:t>
            </a:r>
          </a:p>
          <a:p>
            <a:pPr marL="514350" indent="-514350">
              <a:buFont typeface="+mj-lt"/>
              <a:buAutoNum type="arabicPeriod"/>
            </a:pPr>
            <a:r>
              <a:rPr lang="en-US" b="1" dirty="0"/>
              <a:t>Prune Step: </a:t>
            </a:r>
            <a:r>
              <a:rPr lang="en-US" dirty="0"/>
              <a:t>This step scans the count of each item in the database. If the candidate item does not meet minimum support, then it is regarded as infrequent and thus it is removed. This step is performed to reduce the size of the candidate </a:t>
            </a:r>
            <a:r>
              <a:rPr lang="en-US" dirty="0" err="1"/>
              <a:t>itemsets</a:t>
            </a:r>
            <a:r>
              <a:rPr lang="en-US" dirty="0"/>
              <a:t>.</a:t>
            </a:r>
          </a:p>
        </p:txBody>
      </p:sp>
      <p:sp>
        <p:nvSpPr>
          <p:cNvPr id="4" name="Footer Placeholder 3">
            <a:extLst>
              <a:ext uri="{FF2B5EF4-FFF2-40B4-BE49-F238E27FC236}">
                <a16:creationId xmlns:a16="http://schemas.microsoft.com/office/drawing/2014/main" id="{30E187EB-2327-1E4D-7172-C0D191AB8FBE}"/>
              </a:ext>
            </a:extLst>
          </p:cNvPr>
          <p:cNvSpPr>
            <a:spLocks noGrp="1"/>
          </p:cNvSpPr>
          <p:nvPr>
            <p:ph type="ftr" sz="quarter" idx="11"/>
          </p:nvPr>
        </p:nvSpPr>
        <p:spPr/>
        <p:txBody>
          <a:bodyPr/>
          <a:lstStyle/>
          <a:p>
            <a:r>
              <a:rPr lang="en-US"/>
              <a:t>204453: Pattern Recognition</a:t>
            </a:r>
            <a:endParaRPr lang="th-TH" dirty="0"/>
          </a:p>
        </p:txBody>
      </p:sp>
      <p:sp>
        <p:nvSpPr>
          <p:cNvPr id="5" name="Slide Number Placeholder 4">
            <a:extLst>
              <a:ext uri="{FF2B5EF4-FFF2-40B4-BE49-F238E27FC236}">
                <a16:creationId xmlns:a16="http://schemas.microsoft.com/office/drawing/2014/main" id="{C78969E5-6FE9-AFD6-BF78-331258630467}"/>
              </a:ext>
            </a:extLst>
          </p:cNvPr>
          <p:cNvSpPr>
            <a:spLocks noGrp="1"/>
          </p:cNvSpPr>
          <p:nvPr>
            <p:ph type="sldNum" sz="quarter" idx="12"/>
          </p:nvPr>
        </p:nvSpPr>
        <p:spPr/>
        <p:txBody>
          <a:bodyPr/>
          <a:lstStyle/>
          <a:p>
            <a:fld id="{61DCBBE1-314B-45E7-A14D-E54A756E973C}" type="slidenum">
              <a:rPr lang="th-TH" smtClean="0"/>
              <a:pPr/>
              <a:t>21</a:t>
            </a:fld>
            <a:endParaRPr lang="th-TH" dirty="0"/>
          </a:p>
        </p:txBody>
      </p:sp>
    </p:spTree>
    <p:extLst>
      <p:ext uri="{BB962C8B-B14F-4D97-AF65-F5344CB8AC3E}">
        <p14:creationId xmlns:p14="http://schemas.microsoft.com/office/powerpoint/2010/main" val="356771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085F9FB2-DB46-CDD2-1FE0-D4A7CC95A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8" y="829724"/>
            <a:ext cx="8963025" cy="5198553"/>
          </a:xfrm>
          <a:noFill/>
        </p:spPr>
      </p:pic>
      <p:sp>
        <p:nvSpPr>
          <p:cNvPr id="5" name="Slide Number Placeholder 4" hidden="1">
            <a:extLst>
              <a:ext uri="{FF2B5EF4-FFF2-40B4-BE49-F238E27FC236}">
                <a16:creationId xmlns:a16="http://schemas.microsoft.com/office/drawing/2014/main" id="{80C6F8B2-56A1-7CEA-8247-ED630E1AB4C7}"/>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22</a:t>
            </a:fld>
            <a:endParaRPr lang="th-TH"/>
          </a:p>
        </p:txBody>
      </p:sp>
    </p:spTree>
    <p:extLst>
      <p:ext uri="{BB962C8B-B14F-4D97-AF65-F5344CB8AC3E}">
        <p14:creationId xmlns:p14="http://schemas.microsoft.com/office/powerpoint/2010/main" val="237355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9CC4-D0F9-46E7-A1C3-38D1D5D583FF}"/>
              </a:ext>
            </a:extLst>
          </p:cNvPr>
          <p:cNvSpPr>
            <a:spLocks noGrp="1"/>
          </p:cNvSpPr>
          <p:nvPr>
            <p:ph type="title"/>
          </p:nvPr>
        </p:nvSpPr>
        <p:spPr/>
        <p:txBody>
          <a:bodyPr/>
          <a:lstStyle/>
          <a:p>
            <a:r>
              <a:rPr lang="en-US" dirty="0"/>
              <a:t>Transactional Data</a:t>
            </a:r>
          </a:p>
        </p:txBody>
      </p:sp>
      <p:pic>
        <p:nvPicPr>
          <p:cNvPr id="7" name="Content Placeholder 6" descr="Table&#10;&#10;Description automatically generated">
            <a:extLst>
              <a:ext uri="{FF2B5EF4-FFF2-40B4-BE49-F238E27FC236}">
                <a16:creationId xmlns:a16="http://schemas.microsoft.com/office/drawing/2014/main" id="{C5C00C4D-1CC1-4FE9-B40B-DE1BEBC229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600" y="1621631"/>
            <a:ext cx="5892800" cy="4483100"/>
          </a:xfrm>
        </p:spPr>
      </p:pic>
    </p:spTree>
    <p:extLst>
      <p:ext uri="{BB962C8B-B14F-4D97-AF65-F5344CB8AC3E}">
        <p14:creationId xmlns:p14="http://schemas.microsoft.com/office/powerpoint/2010/main" val="235780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6D07-2B55-4F10-81BC-A633DB35BD5B}"/>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err="1"/>
              <a:t>Apriori</a:t>
            </a:r>
            <a:r>
              <a:rPr lang="en-US" sz="3700"/>
              <a:t> Algorithm: </a:t>
            </a:r>
            <a:br>
              <a:rPr lang="en-US" sz="3700"/>
            </a:br>
            <a:r>
              <a:rPr lang="en-US" sz="3700"/>
              <a:t>minimum support count = 2</a:t>
            </a:r>
          </a:p>
        </p:txBody>
      </p:sp>
      <p:pic>
        <p:nvPicPr>
          <p:cNvPr id="7" name="Content Placeholder 6" descr="Diagram&#10;&#10;Description automatically generated">
            <a:extLst>
              <a:ext uri="{FF2B5EF4-FFF2-40B4-BE49-F238E27FC236}">
                <a16:creationId xmlns:a16="http://schemas.microsoft.com/office/drawing/2014/main" id="{9086B440-3452-40CC-BE32-9D53871A06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273" y="1600200"/>
            <a:ext cx="5657453" cy="4525963"/>
          </a:xfrm>
          <a:noFill/>
        </p:spPr>
      </p:pic>
      <p:sp>
        <p:nvSpPr>
          <p:cNvPr id="12" name="Footer Placeholder 3">
            <a:extLst>
              <a:ext uri="{FF2B5EF4-FFF2-40B4-BE49-F238E27FC236}">
                <a16:creationId xmlns:a16="http://schemas.microsoft.com/office/drawing/2014/main" id="{D9CDC365-6C01-BC1D-DBBC-CC7466FB5299}"/>
              </a:ext>
            </a:extLst>
          </p:cNvPr>
          <p:cNvSpPr>
            <a:spLocks noGrp="1"/>
          </p:cNvSpPr>
          <p:nvPr>
            <p:ph type="ftr" sz="quarter" idx="11"/>
          </p:nvPr>
        </p:nvSpPr>
        <p:spPr>
          <a:xfrm>
            <a:off x="3124200" y="6356350"/>
            <a:ext cx="2895600" cy="365125"/>
          </a:xfrm>
        </p:spPr>
        <p:txBody>
          <a:bodyPr anchor="ctr">
            <a:normAutofit/>
          </a:bodyPr>
          <a:lstStyle/>
          <a:p>
            <a:pPr>
              <a:spcAft>
                <a:spcPts val="600"/>
              </a:spcAft>
            </a:pPr>
            <a:r>
              <a:rPr lang="en-US"/>
              <a:t>204453: Pattern Recognition</a:t>
            </a:r>
            <a:endParaRPr lang="th-TH"/>
          </a:p>
        </p:txBody>
      </p:sp>
      <p:sp>
        <p:nvSpPr>
          <p:cNvPr id="14" name="Slide Number Placeholder 4">
            <a:extLst>
              <a:ext uri="{FF2B5EF4-FFF2-40B4-BE49-F238E27FC236}">
                <a16:creationId xmlns:a16="http://schemas.microsoft.com/office/drawing/2014/main" id="{D071BA1E-BF0F-5D0B-7945-DFCEA4CFDE1A}"/>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1DCBBE1-314B-45E7-A14D-E54A756E973C}" type="slidenum">
              <a:rPr lang="th-TH" smtClean="0"/>
              <a:pPr>
                <a:spcAft>
                  <a:spcPts val="600"/>
                </a:spcAft>
              </a:pPr>
              <a:t>24</a:t>
            </a:fld>
            <a:endParaRPr lang="th-TH"/>
          </a:p>
        </p:txBody>
      </p:sp>
    </p:spTree>
    <p:extLst>
      <p:ext uri="{BB962C8B-B14F-4D97-AF65-F5344CB8AC3E}">
        <p14:creationId xmlns:p14="http://schemas.microsoft.com/office/powerpoint/2010/main" val="213563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9E01-36CA-F138-6C02-82DC35527B84}"/>
              </a:ext>
            </a:extLst>
          </p:cNvPr>
          <p:cNvSpPr>
            <a:spLocks noGrp="1"/>
          </p:cNvSpPr>
          <p:nvPr>
            <p:ph type="title"/>
          </p:nvPr>
        </p:nvSpPr>
        <p:spPr/>
        <p:txBody>
          <a:bodyPr/>
          <a:lstStyle/>
          <a:p>
            <a:r>
              <a:rPr lang="en-US" dirty="0"/>
              <a:t>Generating Association Rules</a:t>
            </a:r>
          </a:p>
        </p:txBody>
      </p:sp>
      <p:sp>
        <p:nvSpPr>
          <p:cNvPr id="3" name="Content Placeholder 2">
            <a:extLst>
              <a:ext uri="{FF2B5EF4-FFF2-40B4-BE49-F238E27FC236}">
                <a16:creationId xmlns:a16="http://schemas.microsoft.com/office/drawing/2014/main" id="{16344A7B-D39E-3202-A8C4-CDF35270A9D8}"/>
              </a:ext>
            </a:extLst>
          </p:cNvPr>
          <p:cNvSpPr>
            <a:spLocks noGrp="1"/>
          </p:cNvSpPr>
          <p:nvPr>
            <p:ph idx="1"/>
          </p:nvPr>
        </p:nvSpPr>
        <p:spPr/>
        <p:txBody>
          <a:bodyPr/>
          <a:lstStyle/>
          <a:p>
            <a:r>
              <a:rPr lang="en-US" dirty="0"/>
              <a:t>{</a:t>
            </a:r>
            <a:r>
              <a:rPr lang="en-US" dirty="0" err="1"/>
              <a:t>I1,I2</a:t>
            </a:r>
            <a:r>
              <a:rPr lang="en-US" dirty="0"/>
              <a:t>} </a:t>
            </a:r>
            <a:r>
              <a:rPr lang="en-US" dirty="0">
                <a:sym typeface="Symbol" panose="05050102010706020507" pitchFamily="18" charset="2"/>
              </a:rPr>
              <a:t> </a:t>
            </a:r>
            <a:r>
              <a:rPr lang="en-US" dirty="0" err="1"/>
              <a:t>I5</a:t>
            </a:r>
            <a:r>
              <a:rPr lang="en-US" dirty="0"/>
              <a:t>,	confidence = 2/4 = 50%</a:t>
            </a:r>
          </a:p>
          <a:p>
            <a:r>
              <a:rPr lang="en-US" dirty="0"/>
              <a:t>{</a:t>
            </a:r>
            <a:r>
              <a:rPr lang="en-US" dirty="0" err="1"/>
              <a:t>I1,I5</a:t>
            </a:r>
            <a:r>
              <a:rPr lang="en-US" dirty="0"/>
              <a:t>} </a:t>
            </a:r>
            <a:r>
              <a:rPr lang="en-US" dirty="0">
                <a:sym typeface="Symbol" panose="05050102010706020507" pitchFamily="18" charset="2"/>
              </a:rPr>
              <a:t> </a:t>
            </a:r>
            <a:r>
              <a:rPr lang="en-US" dirty="0" err="1"/>
              <a:t>I2</a:t>
            </a:r>
            <a:r>
              <a:rPr lang="en-US" dirty="0"/>
              <a:t>,	confidence = 2/2 = 100%</a:t>
            </a:r>
          </a:p>
          <a:p>
            <a:r>
              <a:rPr lang="en-US" dirty="0"/>
              <a:t>{</a:t>
            </a:r>
            <a:r>
              <a:rPr lang="en-US" dirty="0" err="1"/>
              <a:t>I2,I5</a:t>
            </a:r>
            <a:r>
              <a:rPr lang="en-US" dirty="0"/>
              <a:t>} </a:t>
            </a:r>
            <a:r>
              <a:rPr lang="en-US" dirty="0">
                <a:sym typeface="Symbol" panose="05050102010706020507" pitchFamily="18" charset="2"/>
              </a:rPr>
              <a:t> </a:t>
            </a:r>
            <a:r>
              <a:rPr lang="en-US" dirty="0" err="1"/>
              <a:t>I1</a:t>
            </a:r>
            <a:r>
              <a:rPr lang="en-US" dirty="0"/>
              <a:t>,	confidence = 2/2 = 100%</a:t>
            </a:r>
          </a:p>
          <a:p>
            <a:r>
              <a:rPr lang="en-US" dirty="0" err="1"/>
              <a:t>I1</a:t>
            </a:r>
            <a:r>
              <a:rPr lang="en-US" dirty="0"/>
              <a:t> </a:t>
            </a:r>
            <a:r>
              <a:rPr lang="en-US" dirty="0">
                <a:sym typeface="Symbol" panose="05050102010706020507" pitchFamily="18" charset="2"/>
              </a:rPr>
              <a:t> {</a:t>
            </a:r>
            <a:r>
              <a:rPr lang="en-US" dirty="0" err="1">
                <a:sym typeface="Symbol" panose="05050102010706020507" pitchFamily="18" charset="2"/>
              </a:rPr>
              <a:t>I2,</a:t>
            </a:r>
            <a:r>
              <a:rPr lang="en-US" dirty="0" err="1"/>
              <a:t>I5</a:t>
            </a:r>
            <a:r>
              <a:rPr lang="en-US" dirty="0"/>
              <a:t>}	confidence = 2/6 = 33%</a:t>
            </a:r>
          </a:p>
          <a:p>
            <a:r>
              <a:rPr lang="en-US" dirty="0" err="1"/>
              <a:t>I2</a:t>
            </a:r>
            <a:r>
              <a:rPr lang="en-US" dirty="0"/>
              <a:t> </a:t>
            </a:r>
            <a:r>
              <a:rPr lang="en-US" dirty="0">
                <a:sym typeface="Symbol" panose="05050102010706020507" pitchFamily="18" charset="2"/>
              </a:rPr>
              <a:t> {</a:t>
            </a:r>
            <a:r>
              <a:rPr lang="en-US" dirty="0" err="1">
                <a:sym typeface="Symbol" panose="05050102010706020507" pitchFamily="18" charset="2"/>
              </a:rPr>
              <a:t>I1,</a:t>
            </a:r>
            <a:r>
              <a:rPr lang="en-US" dirty="0" err="1"/>
              <a:t>I5</a:t>
            </a:r>
            <a:r>
              <a:rPr lang="en-US" dirty="0"/>
              <a:t>}	confidence = 2/7 = 29%</a:t>
            </a:r>
          </a:p>
          <a:p>
            <a:r>
              <a:rPr lang="en-US" dirty="0" err="1"/>
              <a:t>I5</a:t>
            </a:r>
            <a:r>
              <a:rPr lang="en-US" dirty="0"/>
              <a:t> </a:t>
            </a:r>
            <a:r>
              <a:rPr lang="en-US" dirty="0">
                <a:sym typeface="Symbol" panose="05050102010706020507" pitchFamily="18" charset="2"/>
              </a:rPr>
              <a:t> {</a:t>
            </a:r>
            <a:r>
              <a:rPr lang="en-US" dirty="0" err="1"/>
              <a:t>I1,I2</a:t>
            </a:r>
            <a:r>
              <a:rPr lang="en-US" dirty="0"/>
              <a:t>}	confidence = 2/2 = 100%</a:t>
            </a:r>
          </a:p>
        </p:txBody>
      </p:sp>
      <p:sp>
        <p:nvSpPr>
          <p:cNvPr id="4" name="Footer Placeholder 3">
            <a:extLst>
              <a:ext uri="{FF2B5EF4-FFF2-40B4-BE49-F238E27FC236}">
                <a16:creationId xmlns:a16="http://schemas.microsoft.com/office/drawing/2014/main" id="{94302223-189E-2580-506A-FEB7FD0582B4}"/>
              </a:ext>
            </a:extLst>
          </p:cNvPr>
          <p:cNvSpPr>
            <a:spLocks noGrp="1"/>
          </p:cNvSpPr>
          <p:nvPr>
            <p:ph type="ftr" sz="quarter" idx="11"/>
          </p:nvPr>
        </p:nvSpPr>
        <p:spPr/>
        <p:txBody>
          <a:bodyPr/>
          <a:lstStyle/>
          <a:p>
            <a:r>
              <a:rPr lang="en-US"/>
              <a:t>204453: Pattern Recognition</a:t>
            </a:r>
            <a:endParaRPr lang="th-TH" dirty="0"/>
          </a:p>
        </p:txBody>
      </p:sp>
      <p:sp>
        <p:nvSpPr>
          <p:cNvPr id="5" name="Slide Number Placeholder 4">
            <a:extLst>
              <a:ext uri="{FF2B5EF4-FFF2-40B4-BE49-F238E27FC236}">
                <a16:creationId xmlns:a16="http://schemas.microsoft.com/office/drawing/2014/main" id="{B8EFD901-5BB9-4AA9-2C40-FC3FA94A6827}"/>
              </a:ext>
            </a:extLst>
          </p:cNvPr>
          <p:cNvSpPr>
            <a:spLocks noGrp="1"/>
          </p:cNvSpPr>
          <p:nvPr>
            <p:ph type="sldNum" sz="quarter" idx="12"/>
          </p:nvPr>
        </p:nvSpPr>
        <p:spPr/>
        <p:txBody>
          <a:bodyPr/>
          <a:lstStyle/>
          <a:p>
            <a:fld id="{61DCBBE1-314B-45E7-A14D-E54A756E973C}" type="slidenum">
              <a:rPr lang="th-TH" smtClean="0"/>
              <a:pPr/>
              <a:t>25</a:t>
            </a:fld>
            <a:endParaRPr lang="th-TH" dirty="0"/>
          </a:p>
        </p:txBody>
      </p:sp>
    </p:spTree>
    <p:extLst>
      <p:ext uri="{BB962C8B-B14F-4D97-AF65-F5344CB8AC3E}">
        <p14:creationId xmlns:p14="http://schemas.microsoft.com/office/powerpoint/2010/main" val="80239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 email&#10;&#10;Description automatically generated">
            <a:extLst>
              <a:ext uri="{FF2B5EF4-FFF2-40B4-BE49-F238E27FC236}">
                <a16:creationId xmlns:a16="http://schemas.microsoft.com/office/drawing/2014/main" id="{0CE749A7-9E80-42D5-B6C1-15F89046EE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8" y="79070"/>
            <a:ext cx="8963025" cy="6699861"/>
          </a:xfrm>
          <a:noFill/>
        </p:spPr>
      </p:pic>
      <p:sp>
        <p:nvSpPr>
          <p:cNvPr id="5" name="Slide Number Placeholder 4" hidden="1">
            <a:extLst>
              <a:ext uri="{FF2B5EF4-FFF2-40B4-BE49-F238E27FC236}">
                <a16:creationId xmlns:a16="http://schemas.microsoft.com/office/drawing/2014/main" id="{32723DAC-6F2F-453D-8168-AAE7EEF04390}"/>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26</a:t>
            </a:fld>
            <a:endParaRPr lang="th-TH"/>
          </a:p>
        </p:txBody>
      </p:sp>
    </p:spTree>
    <p:extLst>
      <p:ext uri="{BB962C8B-B14F-4D97-AF65-F5344CB8AC3E}">
        <p14:creationId xmlns:p14="http://schemas.microsoft.com/office/powerpoint/2010/main" val="343280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A658-3199-9BDB-7442-0C1A2BCFF65B}"/>
              </a:ext>
            </a:extLst>
          </p:cNvPr>
          <p:cNvSpPr>
            <a:spLocks noGrp="1"/>
          </p:cNvSpPr>
          <p:nvPr>
            <p:ph type="title"/>
          </p:nvPr>
        </p:nvSpPr>
        <p:spPr>
          <a:xfrm>
            <a:off x="722313" y="4406900"/>
            <a:ext cx="7772400" cy="1362075"/>
          </a:xfrm>
        </p:spPr>
        <p:txBody>
          <a:bodyPr anchor="t">
            <a:normAutofit/>
          </a:bodyPr>
          <a:lstStyle/>
          <a:p>
            <a:r>
              <a:rPr lang="en-US" dirty="0"/>
              <a:t>RULE-BASED Classifiers</a:t>
            </a:r>
          </a:p>
        </p:txBody>
      </p:sp>
    </p:spTree>
    <p:extLst>
      <p:ext uri="{BB962C8B-B14F-4D97-AF65-F5344CB8AC3E}">
        <p14:creationId xmlns:p14="http://schemas.microsoft.com/office/powerpoint/2010/main" val="1499601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Rectangle 3380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3" name="Freeform: Shape 3380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ชื่อเรื่อง 1">
            <a:extLst>
              <a:ext uri="{FF2B5EF4-FFF2-40B4-BE49-F238E27FC236}">
                <a16:creationId xmlns:a16="http://schemas.microsoft.com/office/drawing/2014/main" id="{CE4E05E1-3EBD-4CFB-93B3-BC65DCBB77C4}"/>
              </a:ext>
            </a:extLst>
          </p:cNvPr>
          <p:cNvSpPr>
            <a:spLocks noGrp="1" noChangeArrowheads="1"/>
          </p:cNvSpPr>
          <p:nvPr>
            <p:ph type="title"/>
          </p:nvPr>
        </p:nvSpPr>
        <p:spPr>
          <a:xfrm>
            <a:off x="515125" y="1153572"/>
            <a:ext cx="2400300" cy="4461163"/>
          </a:xfrm>
        </p:spPr>
        <p:txBody>
          <a:bodyPr>
            <a:normAutofit/>
          </a:bodyPr>
          <a:lstStyle/>
          <a:p>
            <a:r>
              <a:rPr lang="en-US" altLang="en-US" sz="3700">
                <a:solidFill>
                  <a:srgbClr val="FFFFFF"/>
                </a:solidFill>
              </a:rPr>
              <a:t>0R Classifier</a:t>
            </a:r>
          </a:p>
        </p:txBody>
      </p:sp>
      <p:sp>
        <p:nvSpPr>
          <p:cNvPr id="33805" name="Arc 3380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795" name="ตัวแทนเนื้อหา 2">
            <a:extLst>
              <a:ext uri="{FF2B5EF4-FFF2-40B4-BE49-F238E27FC236}">
                <a16:creationId xmlns:a16="http://schemas.microsoft.com/office/drawing/2014/main" id="{B9E3018E-788D-45DE-A4DD-6BC04B19BEBA}"/>
              </a:ext>
            </a:extLst>
          </p:cNvPr>
          <p:cNvSpPr>
            <a:spLocks noGrp="1" noChangeArrowheads="1"/>
          </p:cNvSpPr>
          <p:nvPr>
            <p:ph idx="1"/>
          </p:nvPr>
        </p:nvSpPr>
        <p:spPr>
          <a:xfrm>
            <a:off x="3335481" y="591344"/>
            <a:ext cx="5179868" cy="5585619"/>
          </a:xfrm>
        </p:spPr>
        <p:txBody>
          <a:bodyPr anchor="ctr">
            <a:normAutofit/>
          </a:bodyPr>
          <a:lstStyle/>
          <a:p>
            <a:r>
              <a:rPr lang="en-US" altLang="en-US"/>
              <a:t>0R = “Zero Rule”</a:t>
            </a:r>
          </a:p>
          <a:p>
            <a:r>
              <a:rPr lang="en-US" altLang="en-US"/>
              <a:t>is the simplest classification method </a:t>
            </a:r>
          </a:p>
          <a:p>
            <a:r>
              <a:rPr lang="en-US" altLang="en-US"/>
              <a:t>which relies on the target</a:t>
            </a:r>
          </a:p>
          <a:p>
            <a:r>
              <a:rPr lang="en-US" altLang="en-US"/>
              <a:t>ignores all predictors</a:t>
            </a:r>
          </a:p>
          <a:p>
            <a:r>
              <a:rPr lang="en-US" altLang="en-US"/>
              <a:t>ZeroR classifier simply predicts the </a:t>
            </a:r>
            <a:r>
              <a:rPr lang="en-US" altLang="en-US" b="1"/>
              <a:t>majority category (class)</a:t>
            </a:r>
          </a:p>
          <a:p>
            <a:r>
              <a:rPr lang="en-US" altLang="en-US"/>
              <a:t>no predictability power in ZeroR</a:t>
            </a:r>
          </a:p>
          <a:p>
            <a:r>
              <a:rPr lang="en-US" altLang="en-US"/>
              <a:t>it is useful for determining a baseline performance as a benchmark for other classification methods.</a:t>
            </a:r>
          </a:p>
        </p:txBody>
      </p:sp>
      <p:sp>
        <p:nvSpPr>
          <p:cNvPr id="2" name="Footer Placeholder 1">
            <a:extLst>
              <a:ext uri="{FF2B5EF4-FFF2-40B4-BE49-F238E27FC236}">
                <a16:creationId xmlns:a16="http://schemas.microsoft.com/office/drawing/2014/main" id="{25E24E5F-910C-71CF-E13E-1D80BC3D406B}"/>
              </a:ext>
            </a:extLst>
          </p:cNvPr>
          <p:cNvSpPr>
            <a:spLocks noGrp="1"/>
          </p:cNvSpPr>
          <p:nvPr>
            <p:ph type="ftr" sz="quarter" idx="11"/>
          </p:nvPr>
        </p:nvSpPr>
        <p:spPr>
          <a:xfrm>
            <a:off x="3028950" y="6356350"/>
            <a:ext cx="3938380" cy="365125"/>
          </a:xfrm>
        </p:spPr>
        <p:txBody>
          <a:bodyPr>
            <a:normAutofit/>
          </a:bodyPr>
          <a:lstStyle/>
          <a:p>
            <a:pPr>
              <a:spcAft>
                <a:spcPts val="600"/>
              </a:spcAft>
              <a:defRPr/>
            </a:pPr>
            <a:r>
              <a:rPr lang="en-US" altLang="en-US"/>
              <a:t>204453: Pattern Recognition</a:t>
            </a:r>
          </a:p>
        </p:txBody>
      </p:sp>
      <p:sp>
        <p:nvSpPr>
          <p:cNvPr id="33796" name="Slide Number Placeholder 3">
            <a:extLst>
              <a:ext uri="{FF2B5EF4-FFF2-40B4-BE49-F238E27FC236}">
                <a16:creationId xmlns:a16="http://schemas.microsoft.com/office/drawing/2014/main" id="{EBDBC7E0-BAF0-45D7-ABBE-D49692CCF209}"/>
              </a:ext>
            </a:extLst>
          </p:cNvPr>
          <p:cNvSpPr>
            <a:spLocks noGrp="1" noChangeArrowheads="1"/>
          </p:cNvSpPr>
          <p:nvPr>
            <p:ph type="sldNum" sz="quarter" idx="12"/>
          </p:nvPr>
        </p:nvSpPr>
        <p:spPr>
          <a:xfrm>
            <a:off x="7156173" y="6356350"/>
            <a:ext cx="135917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0" marR="0" lvl="0" indent="0" defTabSz="914400" rtl="0" eaLnBrk="1" fontAlgn="base" latinLnBrk="0" hangingPunct="1">
              <a:lnSpc>
                <a:spcPct val="90000"/>
              </a:lnSpc>
              <a:spcBef>
                <a:spcPct val="0"/>
              </a:spcBef>
              <a:spcAft>
                <a:spcPts val="600"/>
              </a:spcAft>
              <a:buClrTx/>
              <a:buSzTx/>
              <a:buFontTx/>
              <a:buNone/>
              <a:tabLst/>
              <a:defRPr/>
            </a:pPr>
            <a:fld id="{A3B23AFA-6626-4BD3-BA8E-3AC79A81C71E}" type="slidenum">
              <a:rPr kumimoji="0" lang="en-US" altLang="en-US" sz="1900" b="0" i="0" u="none" strike="noStrike" kern="1200" cap="none" spc="0" normalizeH="0" baseline="0" noProof="0" smtClean="0">
                <a:ln>
                  <a:noFill/>
                </a:ln>
                <a:effectLst/>
                <a:uLnTx/>
                <a:uFillTx/>
                <a:latin typeface="Arial" panose="020B0604020202020204" pitchFamily="34" charset="0"/>
                <a:ea typeface="+mn-ea"/>
                <a:cs typeface="+mn-cs"/>
              </a:rPr>
              <a:pPr marL="0" marR="0" lvl="0" indent="0" defTabSz="914400" rtl="0" eaLnBrk="1" fontAlgn="base" latinLnBrk="0" hangingPunct="1">
                <a:lnSpc>
                  <a:spcPct val="90000"/>
                </a:lnSpc>
                <a:spcBef>
                  <a:spcPct val="0"/>
                </a:spcBef>
                <a:spcAft>
                  <a:spcPts val="600"/>
                </a:spcAft>
                <a:buClrTx/>
                <a:buSzTx/>
                <a:buFontTx/>
                <a:buNone/>
                <a:tabLst/>
                <a:defRPr/>
              </a:pPr>
              <a:t>28</a:t>
            </a:fld>
            <a:endParaRPr kumimoji="0" lang="en-US" altLang="en-US" sz="1900" b="0" i="0" u="none" strike="noStrike" kern="1200" cap="none" spc="0" normalizeH="0" baseline="0" noProof="0">
              <a:ln>
                <a:noFill/>
              </a:ln>
              <a:effectLst/>
              <a:uLnTx/>
              <a:uFillTx/>
              <a:latin typeface="Arial" panose="020B0604020202020204" pitchFamily="34" charset="0"/>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ตัวแทนเนื้อหา 4">
            <a:extLst>
              <a:ext uri="{FF2B5EF4-FFF2-40B4-BE49-F238E27FC236}">
                <a16:creationId xmlns:a16="http://schemas.microsoft.com/office/drawing/2014/main" id="{0B8A0341-6888-48FD-BFE3-DF365F646B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81063" y="1412875"/>
            <a:ext cx="4668837" cy="3322638"/>
          </a:xfrm>
        </p:spPr>
      </p:pic>
      <p:pic>
        <p:nvPicPr>
          <p:cNvPr id="34819" name="รูปภาพ 6">
            <a:extLst>
              <a:ext uri="{FF2B5EF4-FFF2-40B4-BE49-F238E27FC236}">
                <a16:creationId xmlns:a16="http://schemas.microsoft.com/office/drawing/2014/main" id="{62457242-FEE3-4C17-815A-D54E09EFC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00" y="1412875"/>
            <a:ext cx="2365375"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ตัวแทนเนื้อหา 2">
            <a:extLst>
              <a:ext uri="{FF2B5EF4-FFF2-40B4-BE49-F238E27FC236}">
                <a16:creationId xmlns:a16="http://schemas.microsoft.com/office/drawing/2014/main" id="{74C18EC7-9EE2-4D6C-9B96-F846E4655277}"/>
              </a:ext>
            </a:extLst>
          </p:cNvPr>
          <p:cNvSpPr txBox="1">
            <a:spLocks noChangeArrowheads="1"/>
          </p:cNvSpPr>
          <p:nvPr/>
        </p:nvSpPr>
        <p:spPr bwMode="auto">
          <a:xfrm>
            <a:off x="930275" y="5229200"/>
            <a:ext cx="69850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28600" indent="-228600">
              <a:spcBef>
                <a:spcPct val="20000"/>
              </a:spcBef>
              <a:buChar char="•"/>
              <a:defRPr sz="2400">
                <a:solidFill>
                  <a:schemeClr val="tx1"/>
                </a:solidFill>
                <a:latin typeface="Times New Roman" panose="02020603050405020304" pitchFamily="18" charset="0"/>
              </a:defRPr>
            </a:lvl1pPr>
            <a:lvl2pPr marL="685800" indent="-22860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 Golf = Yes" is the ZeroR model for the following dataset with an accuracy of 0.64</a:t>
            </a: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4821" name="Slide Number Placeholder 1">
            <a:extLst>
              <a:ext uri="{FF2B5EF4-FFF2-40B4-BE49-F238E27FC236}">
                <a16:creationId xmlns:a16="http://schemas.microsoft.com/office/drawing/2014/main" id="{D9CA019E-0E78-4849-BCB7-FAA843163CB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92B385-4A12-4E41-AB50-51F400CAFFF8}"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Footer Placeholder 1">
            <a:extLst>
              <a:ext uri="{FF2B5EF4-FFF2-40B4-BE49-F238E27FC236}">
                <a16:creationId xmlns:a16="http://schemas.microsoft.com/office/drawing/2014/main" id="{EF3C747F-1457-4C32-424E-BF4458393B04}"/>
              </a:ext>
            </a:extLst>
          </p:cNvPr>
          <p:cNvSpPr>
            <a:spLocks noGrp="1"/>
          </p:cNvSpPr>
          <p:nvPr>
            <p:ph type="ftr" sz="quarter" idx="11"/>
          </p:nvPr>
        </p:nvSpPr>
        <p:spPr/>
        <p:txBody>
          <a:bodyPr/>
          <a:lstStyle/>
          <a:p>
            <a:pPr>
              <a:defRPr/>
            </a:pPr>
            <a:r>
              <a:rPr lang="en-US" altLang="en-US"/>
              <a:t>204453: Pattern Recognition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scene, marketplace, indoor&#10;&#10;Description automatically generated">
            <a:extLst>
              <a:ext uri="{FF2B5EF4-FFF2-40B4-BE49-F238E27FC236}">
                <a16:creationId xmlns:a16="http://schemas.microsoft.com/office/drawing/2014/main" id="{1B4A3C69-68E7-E43E-007B-9C2422A332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noFill/>
        </p:spPr>
      </p:pic>
    </p:spTree>
    <p:extLst>
      <p:ext uri="{BB962C8B-B14F-4D97-AF65-F5344CB8AC3E}">
        <p14:creationId xmlns:p14="http://schemas.microsoft.com/office/powerpoint/2010/main" val="2942735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0" name="Rectangle 3584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2" name="Freeform: Shape 3585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ชื่อเรื่อง 1">
            <a:extLst>
              <a:ext uri="{FF2B5EF4-FFF2-40B4-BE49-F238E27FC236}">
                <a16:creationId xmlns:a16="http://schemas.microsoft.com/office/drawing/2014/main" id="{54A55A9D-E353-424E-92B5-D99A2BF62264}"/>
              </a:ext>
            </a:extLst>
          </p:cNvPr>
          <p:cNvSpPr>
            <a:spLocks noGrp="1" noChangeArrowheads="1"/>
          </p:cNvSpPr>
          <p:nvPr>
            <p:ph type="title"/>
          </p:nvPr>
        </p:nvSpPr>
        <p:spPr>
          <a:xfrm>
            <a:off x="515125" y="1153572"/>
            <a:ext cx="2400300" cy="4461163"/>
          </a:xfrm>
        </p:spPr>
        <p:txBody>
          <a:bodyPr>
            <a:normAutofit/>
          </a:bodyPr>
          <a:lstStyle/>
          <a:p>
            <a:r>
              <a:rPr lang="en-US" altLang="en-US" sz="3700">
                <a:solidFill>
                  <a:srgbClr val="FFFFFF"/>
                </a:solidFill>
              </a:rPr>
              <a:t>1R Classifier</a:t>
            </a:r>
          </a:p>
        </p:txBody>
      </p:sp>
      <p:sp>
        <p:nvSpPr>
          <p:cNvPr id="35854" name="Arc 3585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857" name="ตัวแทนเนื้อหา 2">
            <a:extLst>
              <a:ext uri="{FF2B5EF4-FFF2-40B4-BE49-F238E27FC236}">
                <a16:creationId xmlns:a16="http://schemas.microsoft.com/office/drawing/2014/main" id="{164A26B4-684C-4B6A-A425-D181ED976841}"/>
              </a:ext>
            </a:extLst>
          </p:cNvPr>
          <p:cNvSpPr>
            <a:spLocks noGrp="1" noChangeArrowheads="1"/>
          </p:cNvSpPr>
          <p:nvPr>
            <p:ph idx="1"/>
          </p:nvPr>
        </p:nvSpPr>
        <p:spPr>
          <a:xfrm>
            <a:off x="3335481" y="591344"/>
            <a:ext cx="5179868" cy="5585619"/>
          </a:xfrm>
        </p:spPr>
        <p:txBody>
          <a:bodyPr anchor="ctr">
            <a:normAutofit/>
          </a:bodyPr>
          <a:lstStyle/>
          <a:p>
            <a:r>
              <a:rPr lang="en-US" altLang="en-US"/>
              <a:t>1R = "One Rule“</a:t>
            </a:r>
            <a:endParaRPr lang="th-TH" altLang="en-US"/>
          </a:p>
          <a:p>
            <a:r>
              <a:rPr lang="en-US" altLang="en-US">
                <a:latin typeface="Calibri" panose="020F0502020204030204" pitchFamily="34" charset="0"/>
              </a:rPr>
              <a:t>generates one rule for each predictor in the data</a:t>
            </a:r>
            <a:endParaRPr lang="th-TH" altLang="en-US">
              <a:latin typeface="Calibri" panose="020F0502020204030204" pitchFamily="34" charset="0"/>
            </a:endParaRPr>
          </a:p>
          <a:p>
            <a:r>
              <a:rPr lang="en-US" altLang="en-US">
                <a:latin typeface="Calibri" panose="020F0502020204030204" pitchFamily="34" charset="0"/>
              </a:rPr>
              <a:t>selects the rule with the smallest total error as its "one rule“</a:t>
            </a:r>
            <a:endParaRPr lang="th-TH" altLang="en-US">
              <a:latin typeface="Calibri" panose="020F0502020204030204" pitchFamily="34" charset="0"/>
            </a:endParaRPr>
          </a:p>
          <a:p>
            <a:r>
              <a:rPr lang="en-US" altLang="en-US">
                <a:latin typeface="Calibri" panose="020F0502020204030204" pitchFamily="34" charset="0"/>
              </a:rPr>
              <a:t>create a rule for a predictor, construct a frequency table for each predictor against the target. </a:t>
            </a:r>
            <a:endParaRPr lang="th-TH" altLang="en-US">
              <a:latin typeface="Calibri" panose="020F0502020204030204" pitchFamily="34" charset="0"/>
            </a:endParaRPr>
          </a:p>
          <a:p>
            <a:r>
              <a:rPr lang="en-US" altLang="en-US">
                <a:latin typeface="Calibri" panose="020F0502020204030204" pitchFamily="34" charset="0"/>
              </a:rPr>
              <a:t>OneR produces rules only slightly less accurate than state-of-the-art classification algorithms while producing rules that are simple for humans to interpret.</a:t>
            </a:r>
            <a:endParaRPr lang="en-US" altLang="en-US"/>
          </a:p>
        </p:txBody>
      </p:sp>
      <p:sp>
        <p:nvSpPr>
          <p:cNvPr id="2" name="Footer Placeholder 1">
            <a:extLst>
              <a:ext uri="{FF2B5EF4-FFF2-40B4-BE49-F238E27FC236}">
                <a16:creationId xmlns:a16="http://schemas.microsoft.com/office/drawing/2014/main" id="{7B6D097D-CCB2-3F89-EA66-3978BFF9261C}"/>
              </a:ext>
            </a:extLst>
          </p:cNvPr>
          <p:cNvSpPr>
            <a:spLocks noGrp="1"/>
          </p:cNvSpPr>
          <p:nvPr>
            <p:ph type="ftr" sz="quarter" idx="11"/>
          </p:nvPr>
        </p:nvSpPr>
        <p:spPr>
          <a:xfrm>
            <a:off x="3028950" y="6356350"/>
            <a:ext cx="3938380" cy="365125"/>
          </a:xfrm>
        </p:spPr>
        <p:txBody>
          <a:bodyPr>
            <a:normAutofit/>
          </a:bodyPr>
          <a:lstStyle/>
          <a:p>
            <a:pPr>
              <a:spcAft>
                <a:spcPts val="600"/>
              </a:spcAft>
              <a:defRPr/>
            </a:pPr>
            <a:r>
              <a:rPr lang="en-US" altLang="en-US"/>
              <a:t>204453: Pattern Recognition</a:t>
            </a:r>
          </a:p>
        </p:txBody>
      </p:sp>
      <p:sp>
        <p:nvSpPr>
          <p:cNvPr id="35845" name="Slide Number Placeholder 3">
            <a:extLst>
              <a:ext uri="{FF2B5EF4-FFF2-40B4-BE49-F238E27FC236}">
                <a16:creationId xmlns:a16="http://schemas.microsoft.com/office/drawing/2014/main" id="{C110A437-6C58-43B8-B27C-C8C862C759F6}"/>
              </a:ext>
            </a:extLst>
          </p:cNvPr>
          <p:cNvSpPr>
            <a:spLocks noGrp="1" noChangeArrowheads="1"/>
          </p:cNvSpPr>
          <p:nvPr>
            <p:ph type="sldNum" sz="quarter" idx="12"/>
          </p:nvPr>
        </p:nvSpPr>
        <p:spPr>
          <a:xfrm>
            <a:off x="7156173" y="6356350"/>
            <a:ext cx="135917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0" marR="0" lvl="0" indent="0" defTabSz="914400" rtl="0" eaLnBrk="1" fontAlgn="base" latinLnBrk="0" hangingPunct="1">
              <a:lnSpc>
                <a:spcPct val="90000"/>
              </a:lnSpc>
              <a:spcBef>
                <a:spcPct val="0"/>
              </a:spcBef>
              <a:spcAft>
                <a:spcPts val="600"/>
              </a:spcAft>
              <a:buClrTx/>
              <a:buSzTx/>
              <a:buFontTx/>
              <a:buNone/>
              <a:tabLst/>
              <a:defRPr/>
            </a:pPr>
            <a:fld id="{AA8F28EC-E82B-4DB0-BA55-C598B6B04175}" type="slidenum">
              <a:rPr kumimoji="0" lang="en-US" altLang="en-US" sz="1900" b="0" i="0" u="none" strike="noStrike" kern="1200" cap="none" spc="0" normalizeH="0" baseline="0" noProof="0" smtClean="0">
                <a:ln>
                  <a:noFill/>
                </a:ln>
                <a:effectLst/>
                <a:uLnTx/>
                <a:uFillTx/>
                <a:latin typeface="Arial" panose="020B0604020202020204" pitchFamily="34" charset="0"/>
                <a:ea typeface="+mn-ea"/>
                <a:cs typeface="+mn-cs"/>
              </a:rPr>
              <a:pPr marL="0" marR="0" lvl="0" indent="0" defTabSz="914400" rtl="0" eaLnBrk="1" fontAlgn="base" latinLnBrk="0" hangingPunct="1">
                <a:lnSpc>
                  <a:spcPct val="90000"/>
                </a:lnSpc>
                <a:spcBef>
                  <a:spcPct val="0"/>
                </a:spcBef>
                <a:spcAft>
                  <a:spcPts val="600"/>
                </a:spcAft>
                <a:buClrTx/>
                <a:buSzTx/>
                <a:buFontTx/>
                <a:buNone/>
                <a:tabLst/>
                <a:defRPr/>
              </a:pPr>
              <a:t>30</a:t>
            </a:fld>
            <a:endParaRPr kumimoji="0" lang="en-US" altLang="en-US" sz="1900" b="0" i="0" u="none" strike="noStrike" kern="1200" cap="none" spc="0" normalizeH="0" baseline="0" noProof="0">
              <a:ln>
                <a:noFill/>
              </a:ln>
              <a:effectLst/>
              <a:uLnTx/>
              <a:uFillTx/>
              <a:latin typeface="Arial" panose="020B0604020202020204" pitchFamily="34" charset="0"/>
              <a:ea typeface="+mn-ea"/>
              <a:cs typeface="+mn-cs"/>
            </a:endParaRPr>
          </a:p>
        </p:txBody>
      </p:sp>
      <p:sp>
        <p:nvSpPr>
          <p:cNvPr id="5" name="Rectangle 1">
            <a:extLst>
              <a:ext uri="{FF2B5EF4-FFF2-40B4-BE49-F238E27FC236}">
                <a16:creationId xmlns:a16="http://schemas.microsoft.com/office/drawing/2014/main" id="{DF370AB2-F130-4BDA-940F-C7BB9F871BBA}"/>
              </a:ext>
            </a:extLst>
          </p:cNvPr>
          <p:cNvSpPr>
            <a:spLocks noChangeArrowheads="1"/>
          </p:cNvSpPr>
          <p:nvPr/>
        </p:nvSpPr>
        <p:spPr bwMode="auto">
          <a:xfrm>
            <a:off x="1714500" y="2827338"/>
            <a:ext cx="138113" cy="484187"/>
          </a:xfrm>
          <a:prstGeom prst="rect">
            <a:avLst/>
          </a:prstGeom>
          <a:noFill/>
          <a:ln>
            <a:noFill/>
          </a:ln>
          <a:effectLst/>
        </p:spPr>
        <p:txBody>
          <a:bodyPr wrap="none" lIns="68580" tIns="34290" rIns="68580" bIns="34290" anchor="ctr">
            <a:spAutoFit/>
          </a:bodyPr>
          <a:lstStyle/>
          <a:p>
            <a:pPr marL="0" marR="0" lvl="0" indent="0" algn="l" defTabSz="685800" rtl="0" eaLnBrk="0" fontAlgn="base" latinLnBrk="0" hangingPunct="0">
              <a:spcBef>
                <a:spcPct val="0"/>
              </a:spcBef>
              <a:spcAft>
                <a:spcPts val="600"/>
              </a:spcAft>
              <a:buClrTx/>
              <a:buSzTx/>
              <a:buFontTx/>
              <a:buNone/>
              <a:tabLst/>
              <a:defRPr/>
            </a:pPr>
            <a:br>
              <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ตัวแทนเนื้อหา 4" descr="Table&#10;&#10;Description automatically generated">
            <a:extLst>
              <a:ext uri="{FF2B5EF4-FFF2-40B4-BE49-F238E27FC236}">
                <a16:creationId xmlns:a16="http://schemas.microsoft.com/office/drawing/2014/main" id="{6FEEB7D0-B57F-4C68-A011-2FE647D06B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82600" y="1826443"/>
            <a:ext cx="3968749" cy="3205113"/>
          </a:xfrm>
          <a:prstGeom prst="rect">
            <a:avLst/>
          </a:prstGeom>
        </p:spPr>
      </p:pic>
      <p:pic>
        <p:nvPicPr>
          <p:cNvPr id="36867" name="รูปภาพ 6" descr="Table&#10;&#10;Description automatically generated">
            <a:extLst>
              <a:ext uri="{FF2B5EF4-FFF2-40B4-BE49-F238E27FC236}">
                <a16:creationId xmlns:a16="http://schemas.microsoft.com/office/drawing/2014/main" id="{9E31EF2C-C32C-4D48-9980-7BE83A3E60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2648" y="2107757"/>
            <a:ext cx="3968751" cy="26424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08324C3-5014-75B6-AE9C-3CB7305E8723}"/>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altLang="en-US" sz="1200" kern="1200">
                <a:solidFill>
                  <a:schemeClr val="tx1">
                    <a:tint val="75000"/>
                  </a:schemeClr>
                </a:solidFill>
                <a:latin typeface="+mn-lt"/>
                <a:ea typeface="+mn-ea"/>
                <a:cs typeface="+mn-cs"/>
              </a:rPr>
              <a:t>204453: Pattern Recognition</a:t>
            </a:r>
          </a:p>
        </p:txBody>
      </p:sp>
      <p:sp>
        <p:nvSpPr>
          <p:cNvPr id="36868" name="Slide Number Placeholder 1">
            <a:extLst>
              <a:ext uri="{FF2B5EF4-FFF2-40B4-BE49-F238E27FC236}">
                <a16:creationId xmlns:a16="http://schemas.microsoft.com/office/drawing/2014/main" id="{4069EF16-8719-4A99-A9C0-D4A4EBFED052}"/>
              </a:ext>
            </a:extLst>
          </p:cNvPr>
          <p:cNvSpPr>
            <a:spLocks noGrp="1" noChangeArrowheads="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R="0" lvl="0" indent="0" fontAlgn="base">
              <a:spcBef>
                <a:spcPct val="0"/>
              </a:spcBef>
              <a:spcAft>
                <a:spcPts val="600"/>
              </a:spcAft>
              <a:buClrTx/>
              <a:buSzTx/>
              <a:buFontTx/>
              <a:buNone/>
              <a:tabLst/>
              <a:defRPr/>
            </a:pPr>
            <a:fld id="{17709274-5B92-48EE-8D71-2429C8A9B13B}" type="slidenum">
              <a:rPr kumimoji="0" lang="en-US" altLang="en-US" sz="1200" b="0" i="0" u="none" strike="noStrike" cap="none" spc="0" normalizeH="0" baseline="0" noProof="0" smtClean="0">
                <a:ln>
                  <a:noFill/>
                </a:ln>
                <a:solidFill>
                  <a:schemeClr val="tx1">
                    <a:tint val="75000"/>
                  </a:schemeClr>
                </a:solidFill>
                <a:effectLst/>
                <a:uLnTx/>
                <a:uFillTx/>
                <a:latin typeface="+mn-lt"/>
              </a:rPr>
              <a:pPr marR="0" lvl="0" indent="0" fontAlgn="base">
                <a:spcBef>
                  <a:spcPct val="0"/>
                </a:spcBef>
                <a:spcAft>
                  <a:spcPts val="600"/>
                </a:spcAft>
                <a:buClrTx/>
                <a:buSzTx/>
                <a:buFontTx/>
                <a:buNone/>
                <a:tabLst/>
                <a:defRPr/>
              </a:pPr>
              <a:t>31</a:t>
            </a:fld>
            <a:endParaRPr kumimoji="0" lang="en-US" altLang="en-US" sz="1200" b="0" i="0" u="none" strike="noStrike" cap="none" spc="0" normalizeH="0" baseline="0" noProof="0">
              <a:ln>
                <a:noFill/>
              </a:ln>
              <a:solidFill>
                <a:schemeClr val="tx1">
                  <a:tint val="75000"/>
                </a:schemeClr>
              </a:solidFill>
              <a:effectLst/>
              <a:uLnTx/>
              <a:uFillTx/>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905" name="Rectangle 37895">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7906" name="Freeform: Shape 3789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7890" name="รูปภาพ 4">
            <a:extLst>
              <a:ext uri="{FF2B5EF4-FFF2-40B4-BE49-F238E27FC236}">
                <a16:creationId xmlns:a16="http://schemas.microsoft.com/office/drawing/2014/main" id="{D034D02B-06DD-4FB3-867A-55DB30D939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1032" y="941117"/>
            <a:ext cx="6880367" cy="49757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2E79808-0BAF-45FA-409A-054AC77B3A3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altLang="en-US" sz="1200" kern="1200">
                <a:solidFill>
                  <a:schemeClr val="tx1">
                    <a:tint val="75000"/>
                  </a:schemeClr>
                </a:solidFill>
                <a:latin typeface="+mn-lt"/>
                <a:ea typeface="+mn-ea"/>
                <a:cs typeface="+mn-cs"/>
              </a:rPr>
              <a:t>204453: Pattern Recognition</a:t>
            </a:r>
          </a:p>
        </p:txBody>
      </p:sp>
      <p:sp>
        <p:nvSpPr>
          <p:cNvPr id="37891" name="Slide Number Placeholder 1">
            <a:extLst>
              <a:ext uri="{FF2B5EF4-FFF2-40B4-BE49-F238E27FC236}">
                <a16:creationId xmlns:a16="http://schemas.microsoft.com/office/drawing/2014/main" id="{989AB77C-0BDD-45B6-B1B8-FB2CFEC2DCCA}"/>
              </a:ext>
            </a:extLst>
          </p:cNvPr>
          <p:cNvSpPr>
            <a:spLocks noGrp="1" noChangeArrowheads="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R="0" lvl="0" indent="0" fontAlgn="base">
              <a:spcBef>
                <a:spcPct val="0"/>
              </a:spcBef>
              <a:spcAft>
                <a:spcPts val="600"/>
              </a:spcAft>
              <a:buClrTx/>
              <a:buSzTx/>
              <a:buFontTx/>
              <a:buNone/>
              <a:tabLst/>
              <a:defRPr/>
            </a:pPr>
            <a:fld id="{FFB6604A-4E92-40E2-98B2-AB8B8BA573F0}" type="slidenum">
              <a:rPr kumimoji="0" lang="en-US" altLang="en-US" sz="1200" b="0" i="0" u="none" strike="noStrike" cap="none" spc="0" normalizeH="0" baseline="0" noProof="0" smtClean="0">
                <a:ln>
                  <a:noFill/>
                </a:ln>
                <a:solidFill>
                  <a:schemeClr val="tx1">
                    <a:tint val="75000"/>
                  </a:schemeClr>
                </a:solidFill>
                <a:effectLst/>
                <a:uLnTx/>
                <a:uFillTx/>
                <a:latin typeface="+mn-lt"/>
              </a:rPr>
              <a:pPr marR="0" lvl="0" indent="0" fontAlgn="base">
                <a:spcBef>
                  <a:spcPct val="0"/>
                </a:spcBef>
                <a:spcAft>
                  <a:spcPts val="600"/>
                </a:spcAft>
                <a:buClrTx/>
                <a:buSzTx/>
                <a:buFontTx/>
                <a:buNone/>
                <a:tabLst/>
                <a:defRPr/>
              </a:pPr>
              <a:t>32</a:t>
            </a:fld>
            <a:endParaRPr kumimoji="0" lang="en-US" altLang="en-US" sz="1200" b="0" i="0" u="none" strike="noStrike" cap="none" spc="0" normalizeH="0" baseline="0" noProof="0">
              <a:ln>
                <a:noFill/>
              </a:ln>
              <a:solidFill>
                <a:schemeClr val="tx1">
                  <a:tint val="75000"/>
                </a:schemeClr>
              </a:solidFill>
              <a:effectLst/>
              <a:uLnTx/>
              <a:uFillTx/>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2" name="Rectangle 389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4" name="Freeform: Shape 389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ชื่อเรื่อง 1">
            <a:extLst>
              <a:ext uri="{FF2B5EF4-FFF2-40B4-BE49-F238E27FC236}">
                <a16:creationId xmlns:a16="http://schemas.microsoft.com/office/drawing/2014/main" id="{0A167A8C-4280-461A-8A0D-7D7DE2BA81E1}"/>
              </a:ext>
            </a:extLst>
          </p:cNvPr>
          <p:cNvSpPr>
            <a:spLocks noGrp="1" noChangeArrowheads="1"/>
          </p:cNvSpPr>
          <p:nvPr>
            <p:ph type="title"/>
          </p:nvPr>
        </p:nvSpPr>
        <p:spPr>
          <a:xfrm>
            <a:off x="515125" y="1153572"/>
            <a:ext cx="2400300" cy="4461163"/>
          </a:xfrm>
        </p:spPr>
        <p:txBody>
          <a:bodyPr>
            <a:normAutofit/>
          </a:bodyPr>
          <a:lstStyle/>
          <a:p>
            <a:r>
              <a:rPr lang="en-US" altLang="en-US" sz="4100">
                <a:solidFill>
                  <a:srgbClr val="FFFFFF"/>
                </a:solidFill>
              </a:rPr>
              <a:t>Decision Stump</a:t>
            </a:r>
          </a:p>
        </p:txBody>
      </p:sp>
      <p:sp>
        <p:nvSpPr>
          <p:cNvPr id="38926" name="Arc 389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915" name="ตัวแทนเนื้อหา 2">
            <a:extLst>
              <a:ext uri="{FF2B5EF4-FFF2-40B4-BE49-F238E27FC236}">
                <a16:creationId xmlns:a16="http://schemas.microsoft.com/office/drawing/2014/main" id="{6785610B-2EDA-4E81-B253-506BB05D544E}"/>
              </a:ext>
            </a:extLst>
          </p:cNvPr>
          <p:cNvSpPr>
            <a:spLocks noGrp="1" noChangeArrowheads="1"/>
          </p:cNvSpPr>
          <p:nvPr>
            <p:ph idx="1"/>
          </p:nvPr>
        </p:nvSpPr>
        <p:spPr>
          <a:xfrm>
            <a:off x="3335481" y="591344"/>
            <a:ext cx="5179868" cy="5585619"/>
          </a:xfrm>
        </p:spPr>
        <p:txBody>
          <a:bodyPr anchor="ctr">
            <a:normAutofit/>
          </a:bodyPr>
          <a:lstStyle/>
          <a:p>
            <a:endParaRPr lang="en-US" altLang="en-US">
              <a:latin typeface="Calibri" panose="020F0502020204030204" pitchFamily="34" charset="0"/>
            </a:endParaRPr>
          </a:p>
          <a:p>
            <a:endParaRPr lang="en-US" altLang="en-US">
              <a:latin typeface="Calibri" panose="020F0502020204030204" pitchFamily="34" charset="0"/>
            </a:endParaRPr>
          </a:p>
          <a:p>
            <a:r>
              <a:rPr lang="en-US" altLang="en-US">
                <a:latin typeface="Calibri" panose="020F0502020204030204" pitchFamily="34" charset="0"/>
              </a:rPr>
              <a:t>Consisting of a one-level decision tree</a:t>
            </a:r>
          </a:p>
          <a:p>
            <a:r>
              <a:rPr lang="en-US" altLang="en-US">
                <a:latin typeface="Calibri" panose="020F0502020204030204" pitchFamily="34" charset="0"/>
              </a:rPr>
              <a:t>it is a decision tree with </a:t>
            </a:r>
          </a:p>
          <a:p>
            <a:pPr lvl="1"/>
            <a:r>
              <a:rPr lang="en-US" altLang="en-US">
                <a:latin typeface="Calibri" panose="020F0502020204030204" pitchFamily="34" charset="0"/>
              </a:rPr>
              <a:t>one </a:t>
            </a:r>
            <a:r>
              <a:rPr lang="en-US" altLang="en-US" b="1">
                <a:latin typeface="Calibri" panose="020F0502020204030204" pitchFamily="34" charset="0"/>
              </a:rPr>
              <a:t>internal node </a:t>
            </a:r>
            <a:r>
              <a:rPr lang="en-US" altLang="en-US">
                <a:latin typeface="Calibri" panose="020F0502020204030204" pitchFamily="34" charset="0"/>
              </a:rPr>
              <a:t>(the root) which is immediately connected to the </a:t>
            </a:r>
            <a:r>
              <a:rPr lang="en-US" altLang="en-US" b="1">
                <a:latin typeface="Calibri" panose="020F0502020204030204" pitchFamily="34" charset="0"/>
              </a:rPr>
              <a:t>terminal nodes </a:t>
            </a:r>
            <a:r>
              <a:rPr lang="en-US" altLang="en-US">
                <a:latin typeface="Calibri" panose="020F0502020204030204" pitchFamily="34" charset="0"/>
              </a:rPr>
              <a:t>(its leaves)</a:t>
            </a:r>
          </a:p>
          <a:p>
            <a:r>
              <a:rPr lang="en-US" altLang="en-US">
                <a:latin typeface="Calibri" panose="020F0502020204030204" pitchFamily="34" charset="0"/>
              </a:rPr>
              <a:t>makes a prediction based on the value of just a single input feature </a:t>
            </a:r>
          </a:p>
          <a:p>
            <a:r>
              <a:rPr lang="en-US" altLang="en-US">
                <a:latin typeface="Calibri" panose="020F0502020204030204" pitchFamily="34" charset="0"/>
              </a:rPr>
              <a:t>Sometimes they are also called 1-rules</a:t>
            </a:r>
          </a:p>
        </p:txBody>
      </p:sp>
      <p:sp>
        <p:nvSpPr>
          <p:cNvPr id="2" name="Footer Placeholder 1">
            <a:extLst>
              <a:ext uri="{FF2B5EF4-FFF2-40B4-BE49-F238E27FC236}">
                <a16:creationId xmlns:a16="http://schemas.microsoft.com/office/drawing/2014/main" id="{E94C3DA6-949A-ECE5-B707-4993A4D5ED02}"/>
              </a:ext>
            </a:extLst>
          </p:cNvPr>
          <p:cNvSpPr>
            <a:spLocks noGrp="1"/>
          </p:cNvSpPr>
          <p:nvPr>
            <p:ph type="ftr" sz="quarter" idx="11"/>
          </p:nvPr>
        </p:nvSpPr>
        <p:spPr>
          <a:xfrm>
            <a:off x="3028950" y="6356350"/>
            <a:ext cx="3938380" cy="365125"/>
          </a:xfrm>
        </p:spPr>
        <p:txBody>
          <a:bodyPr>
            <a:normAutofit/>
          </a:bodyPr>
          <a:lstStyle/>
          <a:p>
            <a:pPr>
              <a:spcAft>
                <a:spcPts val="600"/>
              </a:spcAft>
              <a:defRPr/>
            </a:pPr>
            <a:r>
              <a:rPr lang="en-US" altLang="en-US"/>
              <a:t>204453: Pattern Recognition</a:t>
            </a:r>
          </a:p>
        </p:txBody>
      </p:sp>
      <p:sp>
        <p:nvSpPr>
          <p:cNvPr id="38917" name="Slide Number Placeholder 3">
            <a:extLst>
              <a:ext uri="{FF2B5EF4-FFF2-40B4-BE49-F238E27FC236}">
                <a16:creationId xmlns:a16="http://schemas.microsoft.com/office/drawing/2014/main" id="{C70BE5F5-3B97-42BD-9C2B-EE7FC17898F4}"/>
              </a:ext>
            </a:extLst>
          </p:cNvPr>
          <p:cNvSpPr>
            <a:spLocks noGrp="1" noChangeArrowheads="1"/>
          </p:cNvSpPr>
          <p:nvPr>
            <p:ph type="sldNum" sz="quarter" idx="12"/>
          </p:nvPr>
        </p:nvSpPr>
        <p:spPr>
          <a:xfrm>
            <a:off x="7156173" y="6356350"/>
            <a:ext cx="135917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0" marR="0" lvl="0" indent="0" defTabSz="914400" rtl="0" eaLnBrk="1" fontAlgn="base" latinLnBrk="0" hangingPunct="1">
              <a:lnSpc>
                <a:spcPct val="90000"/>
              </a:lnSpc>
              <a:spcBef>
                <a:spcPct val="0"/>
              </a:spcBef>
              <a:spcAft>
                <a:spcPts val="600"/>
              </a:spcAft>
              <a:buClrTx/>
              <a:buSzTx/>
              <a:buFontTx/>
              <a:buNone/>
              <a:tabLst/>
              <a:defRPr/>
            </a:pPr>
            <a:fld id="{EDA8D171-29F4-430E-9126-1B0ACE387740}" type="slidenum">
              <a:rPr kumimoji="0" lang="en-US" altLang="en-US" sz="1900" b="0" i="0" u="none" strike="noStrike" kern="1200" cap="none" spc="0" normalizeH="0" baseline="0" noProof="0" smtClean="0">
                <a:ln>
                  <a:noFill/>
                </a:ln>
                <a:effectLst/>
                <a:uLnTx/>
                <a:uFillTx/>
                <a:latin typeface="Arial" panose="020B0604020202020204" pitchFamily="34" charset="0"/>
                <a:ea typeface="+mn-ea"/>
                <a:cs typeface="+mn-cs"/>
              </a:rPr>
              <a:pPr marL="0" marR="0" lvl="0" indent="0" defTabSz="914400" rtl="0" eaLnBrk="1" fontAlgn="base" latinLnBrk="0" hangingPunct="1">
                <a:lnSpc>
                  <a:spcPct val="90000"/>
                </a:lnSpc>
                <a:spcBef>
                  <a:spcPct val="0"/>
                </a:spcBef>
                <a:spcAft>
                  <a:spcPts val="600"/>
                </a:spcAft>
                <a:buClrTx/>
                <a:buSzTx/>
                <a:buFontTx/>
                <a:buNone/>
                <a:tabLst/>
                <a:defRPr/>
              </a:pPr>
              <a:t>33</a:t>
            </a:fld>
            <a:endParaRPr kumimoji="0" lang="en-US" altLang="en-US" sz="1900" b="0" i="0" u="none" strike="noStrike" kern="1200" cap="none" spc="0" normalizeH="0" baseline="0" noProof="0">
              <a:ln>
                <a:noFill/>
              </a:ln>
              <a:effectLst/>
              <a:uLnTx/>
              <a:uFillTx/>
              <a:latin typeface="Arial" panose="020B0604020202020204" pitchFamily="34" charset="0"/>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F269BDC9-F5DC-4A16-9583-2F8CE418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9" name="ชื่อเรื่อง 1">
            <a:extLst>
              <a:ext uri="{FF2B5EF4-FFF2-40B4-BE49-F238E27FC236}">
                <a16:creationId xmlns:a16="http://schemas.microsoft.com/office/drawing/2014/main" id="{628469DD-DF8E-477D-B3BA-04E5F12F712C}"/>
              </a:ext>
            </a:extLst>
          </p:cNvPr>
          <p:cNvSpPr>
            <a:spLocks noGrp="1" noChangeArrowheads="1"/>
          </p:cNvSpPr>
          <p:nvPr>
            <p:ph type="title"/>
          </p:nvPr>
        </p:nvSpPr>
        <p:spPr>
          <a:xfrm>
            <a:off x="1143000" y="4063296"/>
            <a:ext cx="6858000" cy="1152663"/>
          </a:xfrm>
        </p:spPr>
        <p:txBody>
          <a:bodyPr vert="horz" lIns="91440" tIns="45720" rIns="91440" bIns="45720" rtlCol="0" anchor="ctr">
            <a:normAutofit/>
          </a:bodyPr>
          <a:lstStyle/>
          <a:p>
            <a:pPr eaLnBrk="1" hangingPunct="1">
              <a:lnSpc>
                <a:spcPct val="90000"/>
              </a:lnSpc>
            </a:pPr>
            <a:r>
              <a:rPr lang="en-US" altLang="en-US" sz="3800" kern="1200">
                <a:solidFill>
                  <a:schemeClr val="tx1"/>
                </a:solidFill>
                <a:latin typeface="+mj-lt"/>
                <a:ea typeface="+mj-ea"/>
                <a:cs typeface="+mj-cs"/>
              </a:rPr>
              <a:t>Decision Stump</a:t>
            </a:r>
          </a:p>
        </p:txBody>
      </p:sp>
      <p:sp>
        <p:nvSpPr>
          <p:cNvPr id="39947" name="Freeform: Shape 39946">
            <a:extLst>
              <a:ext uri="{FF2B5EF4-FFF2-40B4-BE49-F238E27FC236}">
                <a16:creationId xmlns:a16="http://schemas.microsoft.com/office/drawing/2014/main" id="{903CE7F4-D1BB-4A5B-8E96-91517764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7034393"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pic>
        <p:nvPicPr>
          <p:cNvPr id="39938" name="Picture 2" descr="Related image">
            <a:extLst>
              <a:ext uri="{FF2B5EF4-FFF2-40B4-BE49-F238E27FC236}">
                <a16:creationId xmlns:a16="http://schemas.microsoft.com/office/drawing/2014/main" id="{BEC04557-CA8D-4B1C-8A66-2577F3B851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1" y="750871"/>
            <a:ext cx="8178798" cy="2944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E78B7E0-0C91-F306-FEAF-913E9AC9F86F}"/>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altLang="en-US" sz="1200" kern="1200">
                <a:solidFill>
                  <a:schemeClr val="tx1">
                    <a:tint val="75000"/>
                  </a:schemeClr>
                </a:solidFill>
                <a:latin typeface="+mn-lt"/>
                <a:ea typeface="+mn-ea"/>
                <a:cs typeface="+mn-cs"/>
              </a:rPr>
              <a:t>204453: Pattern Recognition</a:t>
            </a:r>
          </a:p>
        </p:txBody>
      </p:sp>
      <p:sp>
        <p:nvSpPr>
          <p:cNvPr id="39940" name="Slide Number Placeholder 1">
            <a:extLst>
              <a:ext uri="{FF2B5EF4-FFF2-40B4-BE49-F238E27FC236}">
                <a16:creationId xmlns:a16="http://schemas.microsoft.com/office/drawing/2014/main" id="{2DAB3DE7-C447-4BEB-85EB-1D82E93A5568}"/>
              </a:ext>
            </a:extLst>
          </p:cNvPr>
          <p:cNvSpPr>
            <a:spLocks noGrp="1" noChangeArrowheads="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R="0" lvl="0" indent="0" fontAlgn="base">
              <a:spcBef>
                <a:spcPct val="0"/>
              </a:spcBef>
              <a:spcAft>
                <a:spcPts val="600"/>
              </a:spcAft>
              <a:buClrTx/>
              <a:buSzTx/>
              <a:buFontTx/>
              <a:buNone/>
              <a:tabLst/>
              <a:defRPr/>
            </a:pPr>
            <a:fld id="{F758AD07-57EE-4732-94DF-73F3BADD4683}" type="slidenum">
              <a:rPr kumimoji="0" lang="en-US" altLang="en-US" sz="1200" b="0" i="0" u="none" strike="noStrike" cap="none" spc="0" normalizeH="0" baseline="0" noProof="0" smtClean="0">
                <a:ln>
                  <a:noFill/>
                </a:ln>
                <a:solidFill>
                  <a:schemeClr val="tx1">
                    <a:tint val="75000"/>
                  </a:schemeClr>
                </a:solidFill>
                <a:effectLst/>
                <a:uLnTx/>
                <a:uFillTx/>
                <a:latin typeface="+mn-lt"/>
              </a:rPr>
              <a:pPr marR="0" lvl="0" indent="0" fontAlgn="base">
                <a:spcBef>
                  <a:spcPct val="0"/>
                </a:spcBef>
                <a:spcAft>
                  <a:spcPts val="600"/>
                </a:spcAft>
                <a:buClrTx/>
                <a:buSzTx/>
                <a:buFontTx/>
                <a:buNone/>
                <a:tabLst/>
                <a:defRPr/>
              </a:pPr>
              <a:t>34</a:t>
            </a:fld>
            <a:endParaRPr kumimoji="0" lang="en-US" altLang="en-US" sz="1200" b="0" i="0" u="none" strike="noStrike" cap="none" spc="0" normalizeH="0" baseline="0" noProof="0">
              <a:ln>
                <a:noFill/>
              </a:ln>
              <a:solidFill>
                <a:schemeClr val="tx1">
                  <a:tint val="75000"/>
                </a:schemeClr>
              </a:solidFill>
              <a:effectLst/>
              <a:uLnTx/>
              <a:uFillTx/>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CDC9A71-D66F-46D7-AA4C-3794DC139CAE}"/>
              </a:ext>
            </a:extLst>
          </p:cNvPr>
          <p:cNvSpPr>
            <a:spLocks noGrp="1" noChangeArrowheads="1"/>
          </p:cNvSpPr>
          <p:nvPr>
            <p:ph type="title"/>
          </p:nvPr>
        </p:nvSpPr>
        <p:spPr>
          <a:xfrm>
            <a:off x="628649" y="291090"/>
            <a:ext cx="7886699" cy="932688"/>
          </a:xfrm>
        </p:spPr>
        <p:txBody>
          <a:bodyPr vert="horz" lIns="91440" tIns="45720" rIns="91440" bIns="45720" rtlCol="0" anchor="b">
            <a:normAutofit/>
          </a:bodyPr>
          <a:lstStyle/>
          <a:p>
            <a:pPr algn="l" eaLnBrk="1" hangingPunct="1">
              <a:lnSpc>
                <a:spcPct val="90000"/>
              </a:lnSpc>
            </a:pPr>
            <a:r>
              <a:rPr lang="en-US" altLang="en-US" sz="4700" kern="1200">
                <a:solidFill>
                  <a:schemeClr val="tx1"/>
                </a:solidFill>
                <a:latin typeface="+mj-lt"/>
                <a:ea typeface="+mj-ea"/>
                <a:cs typeface="+mj-cs"/>
              </a:rPr>
              <a:t>JRIP in Weka</a:t>
            </a:r>
          </a:p>
        </p:txBody>
      </p:sp>
      <p:pic>
        <p:nvPicPr>
          <p:cNvPr id="40963" name="Content Placeholder 4" descr="Graphical user interface, text, application, email&#10;&#10;Description automatically generated">
            <a:extLst>
              <a:ext uri="{FF2B5EF4-FFF2-40B4-BE49-F238E27FC236}">
                <a16:creationId xmlns:a16="http://schemas.microsoft.com/office/drawing/2014/main" id="{ED9E9C20-F12B-4B4E-831E-EB8D7B7740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08655" y="1863801"/>
            <a:ext cx="7526688" cy="4440746"/>
          </a:xfrm>
          <a:prstGeom prst="rect">
            <a:avLst/>
          </a:prstGeom>
        </p:spPr>
      </p:pic>
      <p:sp>
        <p:nvSpPr>
          <p:cNvPr id="2" name="Footer Placeholder 1">
            <a:extLst>
              <a:ext uri="{FF2B5EF4-FFF2-40B4-BE49-F238E27FC236}">
                <a16:creationId xmlns:a16="http://schemas.microsoft.com/office/drawing/2014/main" id="{98BABAAE-6F79-09AF-AA82-326FBA9CCAC8}"/>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altLang="en-US" sz="1200" kern="1200">
                <a:solidFill>
                  <a:schemeClr val="tx1">
                    <a:tint val="75000"/>
                  </a:schemeClr>
                </a:solidFill>
                <a:latin typeface="+mn-lt"/>
                <a:ea typeface="+mn-ea"/>
                <a:cs typeface="+mn-cs"/>
              </a:rPr>
              <a:t>204453: Pattern Recognition</a:t>
            </a:r>
          </a:p>
        </p:txBody>
      </p:sp>
      <p:sp>
        <p:nvSpPr>
          <p:cNvPr id="40964" name="Slide Number Placeholder 2">
            <a:extLst>
              <a:ext uri="{FF2B5EF4-FFF2-40B4-BE49-F238E27FC236}">
                <a16:creationId xmlns:a16="http://schemas.microsoft.com/office/drawing/2014/main" id="{E11D5409-21DC-4B4E-8A1E-435CD10316F8}"/>
              </a:ext>
            </a:extLst>
          </p:cNvPr>
          <p:cNvSpPr>
            <a:spLocks noGrp="1" noChangeArrowheads="1"/>
          </p:cNvSpPr>
          <p:nvPr>
            <p:ph type="sldNum" sz="quarter" idx="12"/>
          </p:nvPr>
        </p:nvSpPr>
        <p:spPr>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R="0" lvl="0" indent="0" fontAlgn="base">
              <a:spcBef>
                <a:spcPct val="0"/>
              </a:spcBef>
              <a:spcAft>
                <a:spcPts val="600"/>
              </a:spcAft>
              <a:buClrTx/>
              <a:buSzTx/>
              <a:buFontTx/>
              <a:buNone/>
              <a:tabLst/>
              <a:defRPr/>
            </a:pPr>
            <a:fld id="{EC311611-0729-4533-B7F4-A75B0EB69F23}" type="slidenum">
              <a:rPr kumimoji="0" lang="en-US" altLang="en-US" sz="1200" b="0" i="0" u="none" strike="noStrike" cap="none" spc="0" normalizeH="0" baseline="0" noProof="0" smtClean="0">
                <a:ln>
                  <a:noFill/>
                </a:ln>
                <a:solidFill>
                  <a:schemeClr val="tx1">
                    <a:tint val="75000"/>
                  </a:schemeClr>
                </a:solidFill>
                <a:effectLst/>
                <a:uLnTx/>
                <a:uFillTx/>
                <a:latin typeface="+mn-lt"/>
              </a:rPr>
              <a:pPr marR="0" lvl="0" indent="0" fontAlgn="base">
                <a:spcBef>
                  <a:spcPct val="0"/>
                </a:spcBef>
                <a:spcAft>
                  <a:spcPts val="600"/>
                </a:spcAft>
                <a:buClrTx/>
                <a:buSzTx/>
                <a:buFontTx/>
                <a:buNone/>
                <a:tabLst/>
                <a:defRPr/>
              </a:pPr>
              <a:t>35</a:t>
            </a:fld>
            <a:endParaRPr kumimoji="0" lang="en-US" altLang="en-US" sz="1200" b="0" i="0" u="none" strike="noStrike" cap="none" spc="0" normalizeH="0" baseline="0" noProof="0">
              <a:ln>
                <a:noFill/>
              </a:ln>
              <a:solidFill>
                <a:schemeClr val="tx1">
                  <a:tint val="75000"/>
                </a:schemeClr>
              </a:solidFill>
              <a:effectLst/>
              <a:uLnTx/>
              <a:uFillTx/>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EA5D-3AD6-42DD-8E72-E66C657FB882}"/>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17642DDA-B204-4E5F-8DF3-796C1A38F41C}"/>
              </a:ext>
            </a:extLst>
          </p:cNvPr>
          <p:cNvSpPr>
            <a:spLocks noGrp="1"/>
          </p:cNvSpPr>
          <p:nvPr>
            <p:ph idx="1"/>
          </p:nvPr>
        </p:nvSpPr>
        <p:spPr/>
        <p:txBody>
          <a:bodyPr/>
          <a:lstStyle/>
          <a:p>
            <a:r>
              <a:rPr lang="en-US" dirty="0"/>
              <a:t>Han, J., </a:t>
            </a:r>
            <a:r>
              <a:rPr lang="en-US" dirty="0" err="1"/>
              <a:t>Kamber</a:t>
            </a:r>
            <a:r>
              <a:rPr lang="en-US" dirty="0"/>
              <a:t>, M., Pei, J.: Data Mining: Concepts and Techniques, 3rd Edition. Morgan Kaufman (2011)</a:t>
            </a:r>
          </a:p>
          <a:p>
            <a:r>
              <a:rPr lang="en-US" dirty="0"/>
              <a:t>https://</a:t>
            </a:r>
            <a:r>
              <a:rPr lang="en-US" dirty="0" err="1"/>
              <a:t>www.softwaretestinghelp.com</a:t>
            </a:r>
            <a:r>
              <a:rPr lang="en-US" dirty="0"/>
              <a:t>/</a:t>
            </a:r>
            <a:r>
              <a:rPr lang="en-US" dirty="0" err="1"/>
              <a:t>apriori</a:t>
            </a:r>
            <a:r>
              <a:rPr lang="en-US" dirty="0"/>
              <a:t>-algorithm/</a:t>
            </a:r>
          </a:p>
        </p:txBody>
      </p:sp>
      <p:sp>
        <p:nvSpPr>
          <p:cNvPr id="4" name="Footer Placeholder 3">
            <a:extLst>
              <a:ext uri="{FF2B5EF4-FFF2-40B4-BE49-F238E27FC236}">
                <a16:creationId xmlns:a16="http://schemas.microsoft.com/office/drawing/2014/main" id="{59DE02CD-62A1-496A-9B30-810C9C4062D2}"/>
              </a:ext>
            </a:extLst>
          </p:cNvPr>
          <p:cNvSpPr>
            <a:spLocks noGrp="1"/>
          </p:cNvSpPr>
          <p:nvPr>
            <p:ph type="ftr" sz="quarter" idx="11"/>
          </p:nvPr>
        </p:nvSpPr>
        <p:spPr/>
        <p:txBody>
          <a:bodyPr/>
          <a:lstStyle/>
          <a:p>
            <a:r>
              <a:rPr lang="en-US"/>
              <a:t>204453: Pattern Recognition</a:t>
            </a:r>
            <a:endParaRPr lang="th-TH" dirty="0"/>
          </a:p>
        </p:txBody>
      </p:sp>
      <p:sp>
        <p:nvSpPr>
          <p:cNvPr id="5" name="Slide Number Placeholder 4">
            <a:extLst>
              <a:ext uri="{FF2B5EF4-FFF2-40B4-BE49-F238E27FC236}">
                <a16:creationId xmlns:a16="http://schemas.microsoft.com/office/drawing/2014/main" id="{520F8BA7-6961-431F-9AD1-BF563A9AF86E}"/>
              </a:ext>
            </a:extLst>
          </p:cNvPr>
          <p:cNvSpPr>
            <a:spLocks noGrp="1"/>
          </p:cNvSpPr>
          <p:nvPr>
            <p:ph type="sldNum" sz="quarter" idx="12"/>
          </p:nvPr>
        </p:nvSpPr>
        <p:spPr/>
        <p:txBody>
          <a:bodyPr/>
          <a:lstStyle/>
          <a:p>
            <a:fld id="{61DCBBE1-314B-45E7-A14D-E54A756E973C}" type="slidenum">
              <a:rPr lang="th-TH" smtClean="0"/>
              <a:pPr/>
              <a:t>36</a:t>
            </a:fld>
            <a:endParaRPr lang="th-TH" dirty="0"/>
          </a:p>
        </p:txBody>
      </p:sp>
    </p:spTree>
    <p:extLst>
      <p:ext uri="{BB962C8B-B14F-4D97-AF65-F5344CB8AC3E}">
        <p14:creationId xmlns:p14="http://schemas.microsoft.com/office/powerpoint/2010/main" val="199636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B241-ECFB-4B8B-B0AC-2323D01ED20C}"/>
              </a:ext>
            </a:extLst>
          </p:cNvPr>
          <p:cNvSpPr>
            <a:spLocks noGrp="1"/>
          </p:cNvSpPr>
          <p:nvPr>
            <p:ph type="title"/>
          </p:nvPr>
        </p:nvSpPr>
        <p:spPr>
          <a:xfrm>
            <a:off x="457200" y="274638"/>
            <a:ext cx="8229600" cy="1143000"/>
          </a:xfrm>
        </p:spPr>
        <p:txBody>
          <a:bodyPr anchor="ctr">
            <a:normAutofit/>
          </a:bodyPr>
          <a:lstStyle/>
          <a:p>
            <a:r>
              <a:rPr lang="en-US" dirty="0"/>
              <a:t>Market Basket Analysis</a:t>
            </a:r>
          </a:p>
        </p:txBody>
      </p:sp>
      <p:pic>
        <p:nvPicPr>
          <p:cNvPr id="7" name="Content Placeholder 6" descr="Diagram&#10;&#10;Description automatically generated">
            <a:extLst>
              <a:ext uri="{FF2B5EF4-FFF2-40B4-BE49-F238E27FC236}">
                <a16:creationId xmlns:a16="http://schemas.microsoft.com/office/drawing/2014/main" id="{FBE52CC3-2AD0-4F9A-BD43-03AF13B0F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82" y="1600200"/>
            <a:ext cx="6240836" cy="4525963"/>
          </a:xfrm>
          <a:noFill/>
        </p:spPr>
      </p:pic>
      <p:sp>
        <p:nvSpPr>
          <p:cNvPr id="12" name="Footer Placeholder 3">
            <a:extLst>
              <a:ext uri="{FF2B5EF4-FFF2-40B4-BE49-F238E27FC236}">
                <a16:creationId xmlns:a16="http://schemas.microsoft.com/office/drawing/2014/main" id="{A871532D-AB21-404C-6705-41FDF59D862E}"/>
              </a:ext>
            </a:extLst>
          </p:cNvPr>
          <p:cNvSpPr>
            <a:spLocks noGrp="1"/>
          </p:cNvSpPr>
          <p:nvPr>
            <p:ph type="ftr" sz="quarter" idx="11"/>
          </p:nvPr>
        </p:nvSpPr>
        <p:spPr>
          <a:xfrm>
            <a:off x="3124200" y="6356350"/>
            <a:ext cx="2895600" cy="365125"/>
          </a:xfrm>
        </p:spPr>
        <p:txBody>
          <a:bodyPr/>
          <a:lstStyle/>
          <a:p>
            <a:pPr>
              <a:spcAft>
                <a:spcPts val="600"/>
              </a:spcAft>
            </a:pPr>
            <a:r>
              <a:rPr lang="en-US"/>
              <a:t>204453: Pattern Recognition</a:t>
            </a:r>
            <a:endParaRPr lang="th-TH"/>
          </a:p>
        </p:txBody>
      </p:sp>
      <p:sp>
        <p:nvSpPr>
          <p:cNvPr id="14" name="Slide Number Placeholder 4">
            <a:extLst>
              <a:ext uri="{FF2B5EF4-FFF2-40B4-BE49-F238E27FC236}">
                <a16:creationId xmlns:a16="http://schemas.microsoft.com/office/drawing/2014/main" id="{5D39580F-88A8-27C3-AA90-E6BA70A0C9B4}"/>
              </a:ext>
            </a:extLst>
          </p:cNvPr>
          <p:cNvSpPr>
            <a:spLocks noGrp="1"/>
          </p:cNvSpPr>
          <p:nvPr>
            <p:ph type="sldNum" sz="quarter" idx="12"/>
          </p:nvPr>
        </p:nvSpPr>
        <p:spPr>
          <a:xfrm>
            <a:off x="6553200" y="6356350"/>
            <a:ext cx="2133600" cy="365125"/>
          </a:xfrm>
        </p:spPr>
        <p:txBody>
          <a:bodyPr/>
          <a:lstStyle/>
          <a:p>
            <a:pPr>
              <a:spcAft>
                <a:spcPts val="600"/>
              </a:spcAft>
            </a:pPr>
            <a:fld id="{61DCBBE1-314B-45E7-A14D-E54A756E973C}" type="slidenum">
              <a:rPr lang="th-TH" smtClean="0"/>
              <a:pPr>
                <a:spcAft>
                  <a:spcPts val="600"/>
                </a:spcAft>
              </a:pPr>
              <a:t>4</a:t>
            </a:fld>
            <a:endParaRPr lang="th-TH"/>
          </a:p>
        </p:txBody>
      </p:sp>
    </p:spTree>
    <p:extLst>
      <p:ext uri="{BB962C8B-B14F-4D97-AF65-F5344CB8AC3E}">
        <p14:creationId xmlns:p14="http://schemas.microsoft.com/office/powerpoint/2010/main" val="121538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beverage&#10;&#10;Description automatically generated">
            <a:extLst>
              <a:ext uri="{FF2B5EF4-FFF2-40B4-BE49-F238E27FC236}">
                <a16:creationId xmlns:a16="http://schemas.microsoft.com/office/drawing/2014/main" id="{4FD5F84E-6479-4424-8912-82C5081987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8" y="1244263"/>
            <a:ext cx="8963025" cy="4369474"/>
          </a:xfrm>
          <a:noFill/>
        </p:spPr>
      </p:pic>
      <p:sp>
        <p:nvSpPr>
          <p:cNvPr id="5" name="Slide Number Placeholder 4" hidden="1">
            <a:extLst>
              <a:ext uri="{FF2B5EF4-FFF2-40B4-BE49-F238E27FC236}">
                <a16:creationId xmlns:a16="http://schemas.microsoft.com/office/drawing/2014/main" id="{9BDC6FDC-7B91-4F47-AC9B-E110950DFC89}"/>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5</a:t>
            </a:fld>
            <a:endParaRPr lang="th-TH"/>
          </a:p>
        </p:txBody>
      </p:sp>
    </p:spTree>
    <p:extLst>
      <p:ext uri="{BB962C8B-B14F-4D97-AF65-F5344CB8AC3E}">
        <p14:creationId xmlns:p14="http://schemas.microsoft.com/office/powerpoint/2010/main" val="378663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map&#10;&#10;Description automatically generated">
            <a:extLst>
              <a:ext uri="{FF2B5EF4-FFF2-40B4-BE49-F238E27FC236}">
                <a16:creationId xmlns:a16="http://schemas.microsoft.com/office/drawing/2014/main" id="{C8C962BC-EAD0-40A9-B92D-4CD6951E98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0488" y="213517"/>
            <a:ext cx="8963025" cy="6430967"/>
          </a:xfrm>
          <a:noFill/>
        </p:spPr>
      </p:pic>
    </p:spTree>
    <p:extLst>
      <p:ext uri="{BB962C8B-B14F-4D97-AF65-F5344CB8AC3E}">
        <p14:creationId xmlns:p14="http://schemas.microsoft.com/office/powerpoint/2010/main" val="16139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D21134F6-D695-819A-8218-4B5086D427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44624"/>
            <a:ext cx="3168352" cy="6686891"/>
          </a:xfrm>
        </p:spPr>
      </p:pic>
      <p:pic>
        <p:nvPicPr>
          <p:cNvPr id="9" name="Picture 8" descr="Graphical user interface, website, calendar&#10;&#10;Description automatically generated">
            <a:extLst>
              <a:ext uri="{FF2B5EF4-FFF2-40B4-BE49-F238E27FC236}">
                <a16:creationId xmlns:a16="http://schemas.microsoft.com/office/drawing/2014/main" id="{3FC7C4B0-E805-26FF-C91D-6540E75B4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9520"/>
            <a:ext cx="3384376" cy="6768752"/>
          </a:xfrm>
          <a:prstGeom prst="rect">
            <a:avLst/>
          </a:prstGeom>
        </p:spPr>
      </p:pic>
    </p:spTree>
    <p:extLst>
      <p:ext uri="{BB962C8B-B14F-4D97-AF65-F5344CB8AC3E}">
        <p14:creationId xmlns:p14="http://schemas.microsoft.com/office/powerpoint/2010/main" val="340369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ble&#10;&#10;Description automatically generated">
            <a:extLst>
              <a:ext uri="{FF2B5EF4-FFF2-40B4-BE49-F238E27FC236}">
                <a16:creationId xmlns:a16="http://schemas.microsoft.com/office/drawing/2014/main" id="{0CB26DB9-EAAA-A0CE-9C60-6E15785E55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468" y="68263"/>
            <a:ext cx="7531064" cy="6721475"/>
          </a:xfrm>
          <a:noFill/>
        </p:spPr>
      </p:pic>
      <p:sp>
        <p:nvSpPr>
          <p:cNvPr id="4" name="Footer Placeholder 3">
            <a:extLst>
              <a:ext uri="{FF2B5EF4-FFF2-40B4-BE49-F238E27FC236}">
                <a16:creationId xmlns:a16="http://schemas.microsoft.com/office/drawing/2014/main" id="{0A826EDC-04B9-E519-93A5-5F6D1B31F88C}"/>
              </a:ext>
            </a:extLst>
          </p:cNvPr>
          <p:cNvSpPr>
            <a:spLocks noGrp="1"/>
          </p:cNvSpPr>
          <p:nvPr>
            <p:ph type="ftr" sz="quarter" idx="11"/>
          </p:nvPr>
        </p:nvSpPr>
        <p:spPr/>
        <p:txBody>
          <a:bodyPr/>
          <a:lstStyle/>
          <a:p>
            <a:pPr>
              <a:spcAft>
                <a:spcPts val="600"/>
              </a:spcAft>
            </a:pPr>
            <a:r>
              <a:rPr lang="en-US"/>
              <a:t>204453: Pattern Recognition</a:t>
            </a:r>
            <a:endParaRPr lang="th-TH"/>
          </a:p>
        </p:txBody>
      </p:sp>
      <p:sp>
        <p:nvSpPr>
          <p:cNvPr id="5" name="Slide Number Placeholder 4" hidden="1">
            <a:extLst>
              <a:ext uri="{FF2B5EF4-FFF2-40B4-BE49-F238E27FC236}">
                <a16:creationId xmlns:a16="http://schemas.microsoft.com/office/drawing/2014/main" id="{599B91DF-647E-3F20-5258-8035541FD603}"/>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8</a:t>
            </a:fld>
            <a:endParaRPr lang="th-TH"/>
          </a:p>
        </p:txBody>
      </p:sp>
    </p:spTree>
    <p:extLst>
      <p:ext uri="{BB962C8B-B14F-4D97-AF65-F5344CB8AC3E}">
        <p14:creationId xmlns:p14="http://schemas.microsoft.com/office/powerpoint/2010/main" val="196144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ckground pattern&#10;&#10;Description automatically generated">
            <a:extLst>
              <a:ext uri="{FF2B5EF4-FFF2-40B4-BE49-F238E27FC236}">
                <a16:creationId xmlns:a16="http://schemas.microsoft.com/office/drawing/2014/main" id="{9D282CB6-7569-105B-C311-54B292ED0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8" y="392776"/>
            <a:ext cx="8963025" cy="6072449"/>
          </a:xfrm>
          <a:noFill/>
        </p:spPr>
      </p:pic>
      <p:sp>
        <p:nvSpPr>
          <p:cNvPr id="5" name="Slide Number Placeholder 4" hidden="1">
            <a:extLst>
              <a:ext uri="{FF2B5EF4-FFF2-40B4-BE49-F238E27FC236}">
                <a16:creationId xmlns:a16="http://schemas.microsoft.com/office/drawing/2014/main" id="{98E056C3-9806-6BE1-0195-771248DFB4F3}"/>
              </a:ext>
            </a:extLst>
          </p:cNvPr>
          <p:cNvSpPr>
            <a:spLocks noGrp="1"/>
          </p:cNvSpPr>
          <p:nvPr>
            <p:ph type="sldNum" sz="quarter" idx="12"/>
          </p:nvPr>
        </p:nvSpPr>
        <p:spPr/>
        <p:txBody>
          <a:bodyPr/>
          <a:lstStyle/>
          <a:p>
            <a:pPr>
              <a:spcAft>
                <a:spcPts val="600"/>
              </a:spcAft>
            </a:pPr>
            <a:fld id="{61DCBBE1-314B-45E7-A14D-E54A756E973C}" type="slidenum">
              <a:rPr lang="th-TH" smtClean="0"/>
              <a:pPr>
                <a:spcAft>
                  <a:spcPts val="600"/>
                </a:spcAft>
              </a:pPr>
              <a:t>9</a:t>
            </a:fld>
            <a:endParaRPr lang="th-TH"/>
          </a:p>
        </p:txBody>
      </p:sp>
    </p:spTree>
    <p:extLst>
      <p:ext uri="{BB962C8B-B14F-4D97-AF65-F5344CB8AC3E}">
        <p14:creationId xmlns:p14="http://schemas.microsoft.com/office/powerpoint/2010/main" val="2226955084"/>
      </p:ext>
    </p:extLst>
  </p:cSld>
  <p:clrMapOvr>
    <a:masterClrMapping/>
  </p:clrMapOvr>
</p:sld>
</file>

<file path=ppt/theme/theme1.xml><?xml version="1.0" encoding="utf-8"?>
<a:theme xmlns:a="http://schemas.openxmlformats.org/drawingml/2006/main" name="ชุดรูปแบบของ Office">
  <a:themeElements>
    <a:clrScheme name="สำนักงา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สำนักงา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สำนักงา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3333CC"/>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3333CC"/>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29155</TotalTime>
  <Words>712</Words>
  <Application>Microsoft Office PowerPoint</Application>
  <PresentationFormat>On-screen Show (4:3)</PresentationFormat>
  <Paragraphs>112</Paragraphs>
  <Slides>36</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Times New Roman</vt:lpstr>
      <vt:lpstr>ชุดรูปแบบของ Office</vt:lpstr>
      <vt:lpstr>Default Design</vt:lpstr>
      <vt:lpstr>Pattern Recognition Association Rules and Rule-based Classifiers</vt:lpstr>
      <vt:lpstr>Outline</vt:lpstr>
      <vt:lpstr>PowerPoint Presentation</vt:lpstr>
      <vt:lpstr>Market Basket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Apriori Algorithm</vt:lpstr>
      <vt:lpstr>Itemset</vt:lpstr>
      <vt:lpstr>Frequent Itemset</vt:lpstr>
      <vt:lpstr>computer  antivirus [support = 2%, confidence = 60%]</vt:lpstr>
      <vt:lpstr>PowerPoint Presentation</vt:lpstr>
      <vt:lpstr>Dataset</vt:lpstr>
      <vt:lpstr>Apriori Algorithm</vt:lpstr>
      <vt:lpstr>PowerPoint Presentation</vt:lpstr>
      <vt:lpstr>Transactional Data</vt:lpstr>
      <vt:lpstr>Apriori Algorithm:  minimum support count = 2</vt:lpstr>
      <vt:lpstr>Generating Association Rules</vt:lpstr>
      <vt:lpstr>PowerPoint Presentation</vt:lpstr>
      <vt:lpstr>RULE-BASED Classifiers</vt:lpstr>
      <vt:lpstr>0R Classifier</vt:lpstr>
      <vt:lpstr>PowerPoint Presentation</vt:lpstr>
      <vt:lpstr>1R Classifier</vt:lpstr>
      <vt:lpstr>PowerPoint Presentation</vt:lpstr>
      <vt:lpstr>PowerPoint Presentation</vt:lpstr>
      <vt:lpstr>Decision Stump</vt:lpstr>
      <vt:lpstr>Decision Stump</vt:lpstr>
      <vt:lpstr>JRIP in Weka</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 Recognition Chapter 5:  Hidden Markov Models</dc:title>
  <dc:creator>Chumphol Bunkhumpornpat</dc:creator>
  <cp:lastModifiedBy>C B</cp:lastModifiedBy>
  <cp:revision>1911</cp:revision>
  <cp:lastPrinted>2023-08-25T05:10:06Z</cp:lastPrinted>
  <dcterms:created xsi:type="dcterms:W3CDTF">2012-04-29T10:21:48Z</dcterms:created>
  <dcterms:modified xsi:type="dcterms:W3CDTF">2023-09-07T06:53:06Z</dcterms:modified>
</cp:coreProperties>
</file>