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6" r:id="rId4"/>
    <p:sldId id="297" r:id="rId5"/>
    <p:sldId id="300" r:id="rId6"/>
    <p:sldId id="298" r:id="rId7"/>
    <p:sldId id="301" r:id="rId8"/>
    <p:sldId id="299" r:id="rId9"/>
    <p:sldId id="265" r:id="rId10"/>
    <p:sldId id="264" r:id="rId11"/>
    <p:sldId id="261" r:id="rId12"/>
    <p:sldId id="295" r:id="rId13"/>
    <p:sldId id="262" r:id="rId14"/>
    <p:sldId id="30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02EAE59-B47A-4736-95CC-9B5425CED38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E1D2339-FB08-47A7-8DE5-1C077403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1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E59-B47A-4736-95CC-9B5425CED38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2339-FB08-47A7-8DE5-1C077403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9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E59-B47A-4736-95CC-9B5425CED38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2339-FB08-47A7-8DE5-1C077403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85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E59-B47A-4736-95CC-9B5425CED38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2339-FB08-47A7-8DE5-1C077403D86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17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E59-B47A-4736-95CC-9B5425CED38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2339-FB08-47A7-8DE5-1C077403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72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E59-B47A-4736-95CC-9B5425CED38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2339-FB08-47A7-8DE5-1C077403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3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E59-B47A-4736-95CC-9B5425CED38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2339-FB08-47A7-8DE5-1C077403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4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E59-B47A-4736-95CC-9B5425CED38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2339-FB08-47A7-8DE5-1C077403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2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E59-B47A-4736-95CC-9B5425CED38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2339-FB08-47A7-8DE5-1C077403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6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E59-B47A-4736-95CC-9B5425CED38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2339-FB08-47A7-8DE5-1C077403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7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E59-B47A-4736-95CC-9B5425CED38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2339-FB08-47A7-8DE5-1C077403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8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E59-B47A-4736-95CC-9B5425CED38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2339-FB08-47A7-8DE5-1C077403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7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E59-B47A-4736-95CC-9B5425CED38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2339-FB08-47A7-8DE5-1C077403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0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E59-B47A-4736-95CC-9B5425CED38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2339-FB08-47A7-8DE5-1C077403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3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E59-B47A-4736-95CC-9B5425CED38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2339-FB08-47A7-8DE5-1C077403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5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E59-B47A-4736-95CC-9B5425CED38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2339-FB08-47A7-8DE5-1C077403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9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E59-B47A-4736-95CC-9B5425CED38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2339-FB08-47A7-8DE5-1C077403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EAE59-B47A-4736-95CC-9B5425CED38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D2339-FB08-47A7-8DE5-1C077403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1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gif"/><Relationship Id="rId18" Type="http://schemas.openxmlformats.org/officeDocument/2006/relationships/image" Target="../media/image31.gif"/><Relationship Id="rId3" Type="http://schemas.openxmlformats.org/officeDocument/2006/relationships/image" Target="../media/image16.png"/><Relationship Id="rId21" Type="http://schemas.openxmlformats.org/officeDocument/2006/relationships/image" Target="../media/image34.gif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17" Type="http://schemas.openxmlformats.org/officeDocument/2006/relationships/image" Target="../media/image30.gif"/><Relationship Id="rId2" Type="http://schemas.openxmlformats.org/officeDocument/2006/relationships/image" Target="../media/image15.png"/><Relationship Id="rId16" Type="http://schemas.openxmlformats.org/officeDocument/2006/relationships/image" Target="../media/image29.gif"/><Relationship Id="rId20" Type="http://schemas.openxmlformats.org/officeDocument/2006/relationships/image" Target="../media/image3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jpg"/><Relationship Id="rId15" Type="http://schemas.openxmlformats.org/officeDocument/2006/relationships/image" Target="../media/image28.gif"/><Relationship Id="rId10" Type="http://schemas.openxmlformats.org/officeDocument/2006/relationships/image" Target="../media/image23.gif"/><Relationship Id="rId19" Type="http://schemas.openxmlformats.org/officeDocument/2006/relationships/image" Target="../media/image32.gif"/><Relationship Id="rId4" Type="http://schemas.openxmlformats.org/officeDocument/2006/relationships/image" Target="../media/image17.png"/><Relationship Id="rId9" Type="http://schemas.openxmlformats.org/officeDocument/2006/relationships/image" Target="../media/image22.gif"/><Relationship Id="rId1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F67D-F99A-462B-BA62-EF111762A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72332"/>
            <a:ext cx="12192000" cy="13856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dirty="0"/>
              <a:t>204231</a:t>
            </a:r>
            <a:br>
              <a:rPr lang="en-US" sz="4400" dirty="0"/>
            </a:br>
            <a:r>
              <a:rPr lang="en-US" sz="4400" dirty="0"/>
              <a:t>Computer Organization and Architecture</a:t>
            </a:r>
          </a:p>
        </p:txBody>
      </p:sp>
    </p:spTree>
    <p:extLst>
      <p:ext uri="{BB962C8B-B14F-4D97-AF65-F5344CB8AC3E}">
        <p14:creationId xmlns:p14="http://schemas.microsoft.com/office/powerpoint/2010/main" val="3990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1B6A0E28-02A5-7552-E2EA-3B22E5AD8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050925"/>
            <a:ext cx="11087100" cy="4756150"/>
          </a:xfrm>
        </p:spPr>
      </p:pic>
    </p:spTree>
    <p:extLst>
      <p:ext uri="{BB962C8B-B14F-4D97-AF65-F5344CB8AC3E}">
        <p14:creationId xmlns:p14="http://schemas.microsoft.com/office/powerpoint/2010/main" val="409628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1AF94224-A796-14C3-FD8B-A35E567DF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476375"/>
            <a:ext cx="11087100" cy="3905250"/>
          </a:xfrm>
        </p:spPr>
      </p:pic>
    </p:spTree>
    <p:extLst>
      <p:ext uri="{BB962C8B-B14F-4D97-AF65-F5344CB8AC3E}">
        <p14:creationId xmlns:p14="http://schemas.microsoft.com/office/powerpoint/2010/main" val="3305861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8B4F21-F768-41E8-983B-D077F2D2C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0" y="2705231"/>
            <a:ext cx="4010585" cy="2838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3C6EE0-4DDF-4E46-89A7-1CB55D898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79" y="1977570"/>
            <a:ext cx="5822493" cy="358952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C70E4BD-A201-4862-AB03-0DE0AC43D3F0}"/>
              </a:ext>
            </a:extLst>
          </p:cNvPr>
          <p:cNvSpPr/>
          <p:nvPr/>
        </p:nvSpPr>
        <p:spPr>
          <a:xfrm>
            <a:off x="5515127" y="515116"/>
            <a:ext cx="5912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 Segment LED Display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2E84268-193F-457F-AE64-7602461A8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01" y="1512750"/>
            <a:ext cx="5941571" cy="368669"/>
          </a:xfrm>
          <a:prstGeom prst="rect">
            <a:avLst/>
          </a:prstGeom>
        </p:spPr>
      </p:pic>
      <p:sp>
        <p:nvSpPr>
          <p:cNvPr id="43" name="Arrow: Striped Right 42">
            <a:extLst>
              <a:ext uri="{FF2B5EF4-FFF2-40B4-BE49-F238E27FC236}">
                <a16:creationId xmlns:a16="http://schemas.microsoft.com/office/drawing/2014/main" id="{8BFD1BB5-55D5-4EBA-B655-736B70366C5E}"/>
              </a:ext>
            </a:extLst>
          </p:cNvPr>
          <p:cNvSpPr/>
          <p:nvPr/>
        </p:nvSpPr>
        <p:spPr>
          <a:xfrm>
            <a:off x="4775073" y="3882338"/>
            <a:ext cx="597755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D3BCD39-693F-41F2-96C0-61ADFA8EE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7" y="515116"/>
            <a:ext cx="3734633" cy="2100731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AD60B0E0-65CE-48A9-8863-AEF981CAFF51}"/>
              </a:ext>
            </a:extLst>
          </p:cNvPr>
          <p:cNvGrpSpPr/>
          <p:nvPr/>
        </p:nvGrpSpPr>
        <p:grpSpPr>
          <a:xfrm>
            <a:off x="48986" y="5805416"/>
            <a:ext cx="12094029" cy="963803"/>
            <a:chOff x="165615" y="5805416"/>
            <a:chExt cx="12094029" cy="9638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AFF35AF-82E6-40A6-B52E-3BD1EE4D9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15" y="5836551"/>
              <a:ext cx="685800" cy="9296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E6D6F8-98DD-4AAE-B393-889175FE9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64" y="5839579"/>
              <a:ext cx="685800" cy="92964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926EE6-D618-4DCF-B736-F426C8934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13" y="5839579"/>
              <a:ext cx="685800" cy="9296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979FEE5-A474-4CA9-870C-37D6B6442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262" y="5836551"/>
              <a:ext cx="685800" cy="9296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1D50223-EC2F-4ED0-B1DA-538170A3D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811" y="5836551"/>
              <a:ext cx="685800" cy="9296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E98682D-D049-45D2-9E93-A202AC556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8360" y="5836551"/>
              <a:ext cx="685800" cy="92964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A01C507-9316-45E1-A19C-CD981B579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909" y="5827946"/>
              <a:ext cx="685800" cy="9296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87A8655-5572-44E2-B1D9-E4B408564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458" y="5827946"/>
              <a:ext cx="685800" cy="92964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942D217-7FFB-47EE-BBD2-3852DDF9B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007" y="5827946"/>
              <a:ext cx="685800" cy="92964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E074390-5F6F-48A4-B00F-AB8121050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556" y="5812903"/>
              <a:ext cx="685800" cy="92964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565EA0E-2CAF-4CC2-A4D0-5F3582BF2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105" y="5812903"/>
              <a:ext cx="685800" cy="92964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5A2DF48-7FA6-4F15-8E43-D35A0C9BC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1654" y="5812903"/>
              <a:ext cx="685800" cy="92964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8CF4796-0595-48EB-9E85-FDADBD273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2203" y="5805416"/>
              <a:ext cx="685800" cy="92964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1572A8F-6C19-42DC-B114-3263D6384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2752" y="5805416"/>
              <a:ext cx="685800" cy="92964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8EBFB3D-3C3A-4242-88F5-5CC17C63E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301" y="5805416"/>
              <a:ext cx="685800" cy="92964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39BEA9C-58B3-4D7F-85CC-E5820A626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3844" y="5805416"/>
              <a:ext cx="685800" cy="929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370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30778E6-3793-4BB3-A137-26BAFF73E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1905000"/>
            <a:ext cx="4508500" cy="3048000"/>
          </a:xfrm>
        </p:spPr>
      </p:pic>
    </p:spTree>
    <p:extLst>
      <p:ext uri="{BB962C8B-B14F-4D97-AF65-F5344CB8AC3E}">
        <p14:creationId xmlns:p14="http://schemas.microsoft.com/office/powerpoint/2010/main" val="2776606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0A4C-EA9C-84CD-5467-BDE83FFC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EE58-8FA2-1A57-9B0E-59CF526F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www.tiobe.com</a:t>
            </a:r>
            <a:r>
              <a:rPr lang="en-US" dirty="0"/>
              <a:t>/</a:t>
            </a:r>
            <a:r>
              <a:rPr lang="en-US" dirty="0" err="1"/>
              <a:t>tiobe</a:t>
            </a:r>
            <a:r>
              <a:rPr lang="en-US" dirty="0"/>
              <a:t>-index/</a:t>
            </a:r>
          </a:p>
          <a:p>
            <a:r>
              <a:rPr lang="en-US" dirty="0"/>
              <a:t>https://</a:t>
            </a:r>
            <a:r>
              <a:rPr lang="en-US" dirty="0" err="1"/>
              <a:t>www.interviewgig.com</a:t>
            </a:r>
            <a:r>
              <a:rPr lang="en-US" dirty="0"/>
              <a:t>/hello-world-in-different-programming-languages/</a:t>
            </a:r>
          </a:p>
        </p:txBody>
      </p:sp>
    </p:spTree>
    <p:extLst>
      <p:ext uri="{BB962C8B-B14F-4D97-AF65-F5344CB8AC3E}">
        <p14:creationId xmlns:p14="http://schemas.microsoft.com/office/powerpoint/2010/main" val="83393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AECEB0-0E54-4DF0-AAF6-CCE5ACEE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 dirty="0"/>
              <a:t>204231: Computer Organization and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2B7C3-01F9-46F6-816F-B0092A8E3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/>
              <a:t>Integrated Circuit Design</a:t>
            </a:r>
          </a:p>
          <a:p>
            <a:r>
              <a:rPr lang="en-US" sz="2000"/>
              <a:t>Low-level Programming Language</a:t>
            </a:r>
          </a:p>
        </p:txBody>
      </p:sp>
      <p:pic>
        <p:nvPicPr>
          <p:cNvPr id="7" name="Graphic 6" descr="Processor">
            <a:extLst>
              <a:ext uri="{FF2B5EF4-FFF2-40B4-BE49-F238E27FC236}">
                <a16:creationId xmlns:a16="http://schemas.microsoft.com/office/drawing/2014/main" id="{861D59A5-80B4-9CFB-CC06-2CA022F49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688386"/>
            <a:ext cx="5456279" cy="545627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65099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E6F8F562-73C2-5E37-4DDF-BA98240F8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24" y="1658144"/>
            <a:ext cx="6666752" cy="3541712"/>
          </a:xfrm>
        </p:spPr>
      </p:pic>
    </p:spTree>
    <p:extLst>
      <p:ext uri="{BB962C8B-B14F-4D97-AF65-F5344CB8AC3E}">
        <p14:creationId xmlns:p14="http://schemas.microsoft.com/office/powerpoint/2010/main" val="246736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49591F6-756A-EB27-E86F-6153DB371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62" y="856891"/>
            <a:ext cx="9145277" cy="5144218"/>
          </a:xfrm>
        </p:spPr>
      </p:pic>
    </p:spTree>
    <p:extLst>
      <p:ext uri="{BB962C8B-B14F-4D97-AF65-F5344CB8AC3E}">
        <p14:creationId xmlns:p14="http://schemas.microsoft.com/office/powerpoint/2010/main" val="236542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271C775-DE01-443E-6664-E4F688396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62" y="856891"/>
            <a:ext cx="9145277" cy="5144218"/>
          </a:xfrm>
        </p:spPr>
      </p:pic>
    </p:spTree>
    <p:extLst>
      <p:ext uri="{BB962C8B-B14F-4D97-AF65-F5344CB8AC3E}">
        <p14:creationId xmlns:p14="http://schemas.microsoft.com/office/powerpoint/2010/main" val="66727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D4E3F5-7833-DD21-9D45-8E185558E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62" y="856891"/>
            <a:ext cx="9145277" cy="5144218"/>
          </a:xfrm>
        </p:spPr>
      </p:pic>
    </p:spTree>
    <p:extLst>
      <p:ext uri="{BB962C8B-B14F-4D97-AF65-F5344CB8AC3E}">
        <p14:creationId xmlns:p14="http://schemas.microsoft.com/office/powerpoint/2010/main" val="48833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2FA2502-8455-EF41-4320-EB23E7E18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62" y="856891"/>
            <a:ext cx="9145277" cy="5144218"/>
          </a:xfrm>
        </p:spPr>
      </p:pic>
    </p:spTree>
    <p:extLst>
      <p:ext uri="{BB962C8B-B14F-4D97-AF65-F5344CB8AC3E}">
        <p14:creationId xmlns:p14="http://schemas.microsoft.com/office/powerpoint/2010/main" val="237636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BD22B37E-A595-D079-D977-C1C8F2AD3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62" y="856891"/>
            <a:ext cx="9145277" cy="5144218"/>
          </a:xfrm>
        </p:spPr>
      </p:pic>
    </p:spTree>
    <p:extLst>
      <p:ext uri="{BB962C8B-B14F-4D97-AF65-F5344CB8AC3E}">
        <p14:creationId xmlns:p14="http://schemas.microsoft.com/office/powerpoint/2010/main" val="82583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A14882-2D71-389F-B402-C8376BD10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44" y="2486025"/>
            <a:ext cx="5472113" cy="1885950"/>
          </a:xfrm>
        </p:spPr>
      </p:pic>
    </p:spTree>
    <p:extLst>
      <p:ext uri="{BB962C8B-B14F-4D97-AF65-F5344CB8AC3E}">
        <p14:creationId xmlns:p14="http://schemas.microsoft.com/office/powerpoint/2010/main" val="4215533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205</TotalTime>
  <Words>43</Words>
  <Application>Microsoft Office PowerPoint</Application>
  <PresentationFormat>Widescreen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Tw Cen MT</vt:lpstr>
      <vt:lpstr>Circuit</vt:lpstr>
      <vt:lpstr>204231 Computer Organization and Architecture</vt:lpstr>
      <vt:lpstr>204231: Computer Organization and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204231: Computer Organization and Architecture</dc:title>
  <dc:creator>CHUMPHOL BUNKHUMPORNPAT</dc:creator>
  <cp:lastModifiedBy>C B</cp:lastModifiedBy>
  <cp:revision>40</cp:revision>
  <dcterms:created xsi:type="dcterms:W3CDTF">2019-07-25T11:29:06Z</dcterms:created>
  <dcterms:modified xsi:type="dcterms:W3CDTF">2022-06-20T08:58:14Z</dcterms:modified>
</cp:coreProperties>
</file>